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heme/theme2.xml" ContentType="application/vnd.openxmlformats-officedocument.theme+xml"/>
  <Override PartName="/ppt/tags/tag13.xml" ContentType="application/vnd.openxmlformats-officedocument.presentationml.tags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8"/>
  </p:notesMasterIdLst>
  <p:sldIdLst>
    <p:sldId id="2147481254" r:id="rId5"/>
    <p:sldId id="2147481229" r:id="rId6"/>
    <p:sldId id="2147481247" r:id="rId7"/>
  </p:sldIdLst>
  <p:sldSz cx="12192000" cy="6858000"/>
  <p:notesSz cx="6797675" cy="9872663"/>
  <p:custDataLst>
    <p:tags r:id="rId9"/>
  </p:custDataLst>
  <p:defaultTextStyle>
    <a:defPPr>
      <a:defRPr lang="en-US"/>
    </a:defPPr>
    <a:lvl1pPr marL="0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1984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23967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35951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47934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59918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71901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83884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95868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resentation" id="{267D357A-736E-4419-8F31-7020650603D7}">
          <p14:sldIdLst>
            <p14:sldId id="2147481254"/>
            <p14:sldId id="2147481229"/>
            <p14:sldId id="2147481247"/>
          </p14:sldIdLst>
        </p14:section>
        <p14:section name="Templates" id="{3ABD5D4D-2C0C-449C-A140-446C246F69B2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09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F5F5F14-D78F-20FD-D9C5-AF28FE30E3B6}" name="Valentina Bonucchi" initials="VB" userId="S::VBonucchi@Nilfisk.com::a3c72a79-03ca-4054-8650-fe55237bf169" providerId="AD"/>
  <p188:author id="{6E784515-E970-77BD-BCC8-B132237FEA39}" name="Lise Lundgreen" initials="LL" userId="S::llundgreen@Nilfisk.com::850d87c9-91fe-43b0-8ad0-c09bca2e5553" providerId="AD"/>
  <p188:author id="{1D70E918-029A-92A4-F84C-64BBCF744EF1}" name="Christian Kiaer Sonderbaek" initials="CS" userId="S::csonderbaek@nilfisk.com::2d2fd8bd-6db5-47df-a5a5-cf18a335939c" providerId="AD"/>
  <p188:author id="{A0C6731C-A1A9-DDDC-4457-40A12B4C4798}" name="Lois Cannon" initials="LC" userId="S::lcannon@nilfisk.com::4261f7f7-c9ce-4d1d-b12c-1dfe6cd05a67" providerId="AD"/>
  <p188:author id="{CCE1D22A-4564-FEA0-066D-AE80ED435C8C}" name="Line Skovbjerg" initials="LS" userId="S::lskovbjerg@Nilfisk.com::bd8d82be-b2a3-4297-892b-01dc5ddd9e5a" providerId="AD"/>
  <p188:author id="{9ADE4966-A9F2-16A7-70FD-064CBB797F73}" name="Louise Heine Cassens" initials="LC" userId="S::v-lhcassens@nilfisk.com::2c858d57-9319-4d86-a5e0-291a2ac31824" providerId="AD"/>
  <p188:author id="{03F1206D-F013-149E-C148-D86DA472F13F}" name="Line Skovbjerg" initials="" userId="S::lskovbjerg@nilfisk.com::bd8d82be-b2a3-4297-892b-01dc5ddd9e5a" providerId="AD"/>
  <p188:author id="{F8DDDF70-BFA4-9122-644F-56C73CC5B4FA}" name="Valentina Bonucchi" initials="VB" userId="S::vbonucchi@nilfisk.com::a3c72a79-03ca-4054-8650-fe55237bf169" providerId="AD"/>
  <p188:author id="{853A087C-D504-1171-AF19-FE7C1311146B}" name="Thomas Brender" initials="TB" userId="S::tbrender@Nilfisk.com::fba71798-28ad-45a0-af2c-b16f100a9038" providerId="AD"/>
  <p188:author id="{2492497E-DA4C-4C54-1A86-544DF9D077A9}" name="Kennedy Jones" initials="KJ" userId="S::kjones@Nilfisk.com::0a1cd79e-e9b1-413a-a942-1ee4284eed89" providerId="AD"/>
  <p188:author id="{89F15C86-4C82-4B9E-FE45-1C38F05A4AF5}" name="Winnie Korse" initials="" userId="S::v-wkorse@Nilfisk.com::ac79d79f-fe32-4cea-ac40-a1d4240ff9d8" providerId="AD"/>
  <p188:author id="{D77D919C-2CB0-79E6-04BD-87FF62A071E5}" name="Thomas Brender" initials="" userId="S::tbrender@nilfisk.com::fba71798-28ad-45a0-af2c-b16f100a9038" providerId="AD"/>
  <p188:author id="{8F8BAFA2-F5C0-959C-5EF9-FC5D942B04CF}" name="Sarah Metz" initials="SM" userId="S::smetz@nilfisk.com::f289f567-a504-46b6-a248-6c16f73becc9" providerId="AD"/>
  <p188:author id="{D1B02AB4-C282-F730-56D2-F90E13AD1C98}" name="Winnie Korse" initials="WK" userId="S::v-wkorse@nilfisk.com::ac79d79f-fe32-4cea-ac40-a1d4240ff9d8" providerId="AD"/>
  <p188:author id="{24B71CBB-F2D8-B7EC-D4B3-4076BDA61EFE}" name="Valentina Bonucchi" initials="" userId="S::VBonucchi@nilfisk.com::a3c72a79-03ca-4054-8650-fe55237bf169" providerId="AD"/>
  <p188:author id="{41597BBF-A003-4935-3E03-8438D0945FF6}" name="Tine Maribo" initials="TM" userId="S::tmaribo@nilfisk.com::541adeda-b521-4320-b16e-22c421cfdf6f" providerId="AD"/>
  <p188:author id="{2BC504C3-371A-6254-5F30-CA6F5175CB18}" name="Christine Agerholm Wendt" initials="" userId="S::cwendt@nilfisk.com::9cf2d2bb-fc90-4ce2-a419-e409fd1be50c" providerId="AD"/>
  <p188:author id="{27EC9ED2-985E-CD2C-4754-6205B1908A2C}" name="Dino Ivasic" initials="DI" userId="S::v-divasic@nilfisk.com::aaafbe8b-4c1c-4d10-9a18-78870e439889" providerId="AD"/>
  <p188:author id="{F03ACFE6-8000-530D-164B-E4065873E991}" name="Abiola Adedeji" initials="AA" userId="S::aadedeji@nilfisk.com::bd650f4c-6fc3-450f-8346-f5d03c75b5be" providerId="AD"/>
  <p188:author id="{02AE50F3-3041-0F4C-19D5-3847CB06A822}" name="Lise Lundgreen" initials="LL" userId="S::llundgreen@nilfisk.com::850d87c9-91fe-43b0-8ad0-c09bca2e5553" providerId="AD"/>
  <p188:author id="{DA64E2FF-EBA3-5BF9-59DD-6BDA2AAF9AA2}" name="Ashton Wowchuk" initials="AW" userId="S::awowchuk@nilfisk.com::406c40ca-e75b-4914-9f25-b806f5541d51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arlotte Vittrup" initials="CV" lastIdx="44" clrIdx="0">
    <p:extLst>
      <p:ext uri="{19B8F6BF-5375-455C-9EA6-DF929625EA0E}">
        <p15:presenceInfo xmlns:p15="http://schemas.microsoft.com/office/powerpoint/2012/main" userId="S-1-5-21-2455030247-886758136-1406340923-94286" providerId="AD"/>
      </p:ext>
    </p:extLst>
  </p:cmAuthor>
  <p:cmAuthor id="2" name="Lars Chrois" initials="LC" lastIdx="26" clrIdx="1">
    <p:extLst>
      <p:ext uri="{19B8F6BF-5375-455C-9EA6-DF929625EA0E}">
        <p15:presenceInfo xmlns:p15="http://schemas.microsoft.com/office/powerpoint/2012/main" userId="3ee1608269410e2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181F"/>
    <a:srgbClr val="28313F"/>
    <a:srgbClr val="E3E8E9"/>
    <a:srgbClr val="EFF0F2"/>
    <a:srgbClr val="8997A4"/>
    <a:srgbClr val="7C878E"/>
    <a:srgbClr val="000000"/>
    <a:srgbClr val="979797"/>
    <a:srgbClr val="4B4F54"/>
    <a:srgbClr val="606A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18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09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8/10/relationships/authors" Target="authors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tags" Target="tags/tag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77487DA-082B-4712-87EF-A52F989376F6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54CEA7-A081-4B80-B0DE-E1334A21D6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23967" rtl="0" eaLnBrk="1" latinLnBrk="0" hangingPunct="1">
      <a:defRPr sz="10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511984" algn="l" defTabSz="1023967" rtl="0" eaLnBrk="1" latinLnBrk="0" hangingPunct="1">
      <a:defRPr sz="10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023967" algn="l" defTabSz="1023967" rtl="0" eaLnBrk="1" latinLnBrk="0" hangingPunct="1">
      <a:defRPr sz="10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535951" algn="l" defTabSz="1023967" rtl="0" eaLnBrk="1" latinLnBrk="0" hangingPunct="1">
      <a:defRPr sz="10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047934" algn="l" defTabSz="1023967" rtl="0" eaLnBrk="1" latinLnBrk="0" hangingPunct="1">
      <a:defRPr sz="10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559918" algn="l" defTabSz="102396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3071901" algn="l" defTabSz="102396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583884" algn="l" defTabSz="102396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4095868" algn="l" defTabSz="102396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openxmlformats.org/officeDocument/2006/relationships/image" Target="../media/image1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4" Type="http://schemas.openxmlformats.org/officeDocument/2006/relationships/image" Target="../media/image1.em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4" Type="http://schemas.openxmlformats.org/officeDocument/2006/relationships/image" Target="../media/image1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4" Type="http://schemas.openxmlformats.org/officeDocument/2006/relationships/image" Target="../media/image1.e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4" Type="http://schemas.openxmlformats.org/officeDocument/2006/relationships/image" Target="../media/image3.emf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Relationship Id="rId4" Type="http://schemas.openxmlformats.org/officeDocument/2006/relationships/image" Target="../media/image3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Relationship Id="rId4" Type="http://schemas.openxmlformats.org/officeDocument/2006/relationships/image" Target="../media/image3.emf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Relationship Id="rId4" Type="http://schemas.openxmlformats.org/officeDocument/2006/relationships/image" Target="../media/image3.emf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.xml"/><Relationship Id="rId4" Type="http://schemas.openxmlformats.org/officeDocument/2006/relationships/image" Target="../media/image3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4" Type="http://schemas.openxmlformats.org/officeDocument/2006/relationships/image" Target="../media/image3.emf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o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/>
          <p:cNvSpPr>
            <a:spLocks noGrp="1"/>
          </p:cNvSpPr>
          <p:nvPr>
            <p:ph type="pic" sz="quarter" idx="14"/>
          </p:nvPr>
        </p:nvSpPr>
        <p:spPr>
          <a:xfrm>
            <a:off x="0" y="1"/>
            <a:ext cx="12192000" cy="6273799"/>
          </a:xfrm>
        </p:spPr>
        <p:txBody>
          <a:bodyPr tIns="1249724" anchor="ctr"/>
          <a:lstStyle>
            <a:lvl1pPr marL="0" indent="0" algn="ctr">
              <a:buNone/>
              <a:defRPr sz="1600" i="1"/>
            </a:lvl1pPr>
          </a:lstStyle>
          <a:p>
            <a:r>
              <a:rPr lang="da-DK" noProof="0"/>
              <a:t>Klik på ikonet for at tilføje et billede</a:t>
            </a:r>
            <a:endParaRPr lang="en-US" noProof="0"/>
          </a:p>
        </p:txBody>
      </p:sp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39203801"/>
              </p:ext>
            </p:extLst>
          </p:nvPr>
        </p:nvGraphicFramePr>
        <p:xfrm>
          <a:off x="2119" y="2118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3" imgW="270" imgH="270" progId="TCLayout.ActiveDocument.1">
                  <p:embed/>
                </p:oleObj>
              </mc:Choice>
              <mc:Fallback>
                <p:oleObj name="Diapositiva think-cell" r:id="rId3" imgW="270" imgH="27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2118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4B69735F-A452-4024-977F-DD52AC156A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669851"/>
            <a:ext cx="11233150" cy="1169582"/>
          </a:xfrm>
        </p:spPr>
        <p:txBody>
          <a:bodyPr/>
          <a:lstStyle>
            <a:lvl1pPr algn="ctr">
              <a:lnSpc>
                <a:spcPts val="4000"/>
              </a:lnSpc>
              <a:defRPr sz="4000"/>
            </a:lvl1pPr>
          </a:lstStyle>
          <a:p>
            <a:r>
              <a:rPr lang="en-US"/>
              <a:t>Click to edit Presentation Headline.</a:t>
            </a:r>
            <a:br>
              <a:rPr lang="en-US"/>
            </a:br>
            <a:r>
              <a:rPr lang="en-US"/>
              <a:t>Use White or Nilfisk Dark as text color.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BBDEE45-E090-44D1-98D1-825385BC723C}"/>
              </a:ext>
            </a:extLst>
          </p:cNvPr>
          <p:cNvSpPr/>
          <p:nvPr userDrawn="1"/>
        </p:nvSpPr>
        <p:spPr>
          <a:xfrm>
            <a:off x="348343" y="6479177"/>
            <a:ext cx="975360" cy="269966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0734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ontent Placeholder 18"/>
          <p:cNvSpPr>
            <a:spLocks noGrp="1"/>
          </p:cNvSpPr>
          <p:nvPr>
            <p:ph sz="quarter" idx="18"/>
          </p:nvPr>
        </p:nvSpPr>
        <p:spPr>
          <a:xfrm>
            <a:off x="479425" y="1529985"/>
            <a:ext cx="2586038" cy="4594372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216000" tIns="864000" rIns="180000" bIns="216000" rtlCol="0">
            <a:noAutofit/>
          </a:bodyPr>
          <a:lstStyle>
            <a:lvl1pPr>
              <a:defRPr lang="en-US" noProof="0" dirty="0"/>
            </a:lvl1pPr>
            <a:lvl2pPr>
              <a:defRPr lang="en-US" noProof="0" dirty="0"/>
            </a:lvl2pPr>
            <a:lvl3pPr>
              <a:defRPr lang="en-US" noProof="0" dirty="0"/>
            </a:lvl3pPr>
            <a:lvl4pPr>
              <a:defRPr lang="en-US" noProof="0" dirty="0"/>
            </a:lvl4pPr>
            <a:lvl5pPr>
              <a:defRPr lang="en-US" noProof="0" dirty="0"/>
            </a:lvl5pPr>
          </a:lstStyle>
          <a:p>
            <a:pPr lvl="0"/>
            <a:r>
              <a:rPr lang="da-DK" noProof="0"/>
              <a:t>Klik for at redigere teksttypografierne i masteren</a:t>
            </a:r>
          </a:p>
          <a:p>
            <a:pPr lvl="1"/>
            <a:r>
              <a:rPr lang="da-DK" noProof="0"/>
              <a:t>Andet niveau</a:t>
            </a:r>
          </a:p>
          <a:p>
            <a:pPr lvl="2"/>
            <a:r>
              <a:rPr lang="da-DK" noProof="0"/>
              <a:t>Tredje niveau</a:t>
            </a:r>
          </a:p>
          <a:p>
            <a:pPr lvl="3"/>
            <a:r>
              <a:rPr lang="da-DK" noProof="0"/>
              <a:t>Fjerde niveau</a:t>
            </a:r>
          </a:p>
          <a:p>
            <a:pPr lvl="4"/>
            <a:r>
              <a:rPr lang="da-DK" noProof="0"/>
              <a:t>Femte niveau</a:t>
            </a:r>
            <a:endParaRPr lang="en-US" noProof="0"/>
          </a:p>
        </p:txBody>
      </p:sp>
      <p:graphicFrame>
        <p:nvGraphicFramePr>
          <p:cNvPr id="13" name="Object 1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34880018"/>
              </p:ext>
            </p:extLst>
          </p:nvPr>
        </p:nvGraphicFramePr>
        <p:xfrm>
          <a:off x="2119" y="2118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3" imgW="270" imgH="270" progId="TCLayout.ActiveDocument.1">
                  <p:embed/>
                </p:oleObj>
              </mc:Choice>
              <mc:Fallback>
                <p:oleObj name="Diapositiva think-cell" r:id="rId3" imgW="270" imgH="270" progId="TCLayout.ActiveDocument.1">
                  <p:embed/>
                  <p:pic>
                    <p:nvPicPr>
                      <p:cNvPr id="13" name="Object 1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2118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1531915"/>
            <a:ext cx="2586038" cy="775354"/>
          </a:xfrm>
          <a:noFill/>
        </p:spPr>
        <p:txBody>
          <a:bodyPr lIns="216000" tIns="180000" rIns="144000" bIns="0" anchor="t">
            <a:noAutofit/>
          </a:bodyPr>
          <a:lstStyle>
            <a:lvl1pPr marL="0" indent="0">
              <a:buNone/>
              <a:defRPr b="1">
                <a:solidFill>
                  <a:schemeClr val="accent3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/>
              <a:t>Insert content</a:t>
            </a:r>
          </a:p>
        </p:txBody>
      </p:sp>
      <p:sp>
        <p:nvSpPr>
          <p:cNvPr id="22" name="Content Placeholder 18">
            <a:extLst>
              <a:ext uri="{FF2B5EF4-FFF2-40B4-BE49-F238E27FC236}">
                <a16:creationId xmlns:a16="http://schemas.microsoft.com/office/drawing/2014/main" id="{6D336ECD-29CC-48D0-B322-298E9D3E152B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3361796" y="1529985"/>
            <a:ext cx="2586038" cy="4594372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216000" tIns="864000" rIns="180000" bIns="216000" rtlCol="0">
            <a:noAutofit/>
          </a:bodyPr>
          <a:lstStyle>
            <a:lvl1pPr>
              <a:defRPr lang="en-US" noProof="0" dirty="0"/>
            </a:lvl1pPr>
            <a:lvl2pPr>
              <a:defRPr lang="en-US" noProof="0" dirty="0"/>
            </a:lvl2pPr>
            <a:lvl3pPr>
              <a:defRPr lang="en-US" noProof="0" dirty="0"/>
            </a:lvl3pPr>
            <a:lvl4pPr>
              <a:defRPr lang="en-US" noProof="0" dirty="0"/>
            </a:lvl4pPr>
            <a:lvl5pPr>
              <a:defRPr lang="en-US" noProof="0" dirty="0"/>
            </a:lvl5pPr>
          </a:lstStyle>
          <a:p>
            <a:pPr lvl="0"/>
            <a:r>
              <a:rPr lang="da-DK" noProof="0"/>
              <a:t>Klik for at redigere teksttypografierne i masteren</a:t>
            </a:r>
          </a:p>
          <a:p>
            <a:pPr lvl="1"/>
            <a:r>
              <a:rPr lang="da-DK" noProof="0"/>
              <a:t>Andet niveau</a:t>
            </a:r>
          </a:p>
          <a:p>
            <a:pPr lvl="2"/>
            <a:r>
              <a:rPr lang="da-DK" noProof="0"/>
              <a:t>Tredje niveau</a:t>
            </a:r>
          </a:p>
          <a:p>
            <a:pPr lvl="3"/>
            <a:r>
              <a:rPr lang="da-DK" noProof="0"/>
              <a:t>Fjerde niveau</a:t>
            </a:r>
          </a:p>
          <a:p>
            <a:pPr lvl="4"/>
            <a:r>
              <a:rPr lang="da-DK" noProof="0"/>
              <a:t>Femte niveau</a:t>
            </a:r>
            <a:endParaRPr lang="en-US" noProof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7A89B6B4-D22F-43E5-8EC2-AD07CBFD856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361795" y="1531915"/>
            <a:ext cx="2586038" cy="775354"/>
          </a:xfrm>
          <a:noFill/>
        </p:spPr>
        <p:txBody>
          <a:bodyPr lIns="216000" tIns="180000" rIns="144000" bIns="0" anchor="t">
            <a:noAutofit/>
          </a:bodyPr>
          <a:lstStyle>
            <a:lvl1pPr marL="0" indent="0">
              <a:buNone/>
              <a:defRPr b="1">
                <a:solidFill>
                  <a:schemeClr val="accent3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/>
              <a:t>Insert content</a:t>
            </a:r>
          </a:p>
        </p:txBody>
      </p:sp>
      <p:sp>
        <p:nvSpPr>
          <p:cNvPr id="24" name="Content Placeholder 18">
            <a:extLst>
              <a:ext uri="{FF2B5EF4-FFF2-40B4-BE49-F238E27FC236}">
                <a16:creationId xmlns:a16="http://schemas.microsoft.com/office/drawing/2014/main" id="{4CB7A7D7-2A49-427E-874B-C10B706C1E77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6244167" y="1529985"/>
            <a:ext cx="2586038" cy="4594372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216000" tIns="864000" rIns="180000" bIns="216000" rtlCol="0">
            <a:noAutofit/>
          </a:bodyPr>
          <a:lstStyle>
            <a:lvl1pPr>
              <a:defRPr lang="en-US" noProof="0" dirty="0"/>
            </a:lvl1pPr>
            <a:lvl2pPr>
              <a:defRPr lang="en-US" noProof="0" dirty="0"/>
            </a:lvl2pPr>
            <a:lvl3pPr>
              <a:defRPr lang="en-US" noProof="0" dirty="0"/>
            </a:lvl3pPr>
            <a:lvl4pPr>
              <a:defRPr lang="en-US" noProof="0" dirty="0"/>
            </a:lvl4pPr>
            <a:lvl5pPr>
              <a:defRPr lang="en-US" noProof="0" dirty="0"/>
            </a:lvl5pPr>
          </a:lstStyle>
          <a:p>
            <a:pPr lvl="0"/>
            <a:r>
              <a:rPr lang="da-DK" noProof="0"/>
              <a:t>Klik for at redigere teksttypografierne i masteren</a:t>
            </a:r>
          </a:p>
          <a:p>
            <a:pPr lvl="1"/>
            <a:r>
              <a:rPr lang="da-DK" noProof="0"/>
              <a:t>Andet niveau</a:t>
            </a:r>
          </a:p>
          <a:p>
            <a:pPr lvl="2"/>
            <a:r>
              <a:rPr lang="da-DK" noProof="0"/>
              <a:t>Tredje niveau</a:t>
            </a:r>
          </a:p>
          <a:p>
            <a:pPr lvl="3"/>
            <a:r>
              <a:rPr lang="da-DK" noProof="0"/>
              <a:t>Fjerde niveau</a:t>
            </a:r>
          </a:p>
          <a:p>
            <a:pPr lvl="4"/>
            <a:r>
              <a:rPr lang="da-DK" noProof="0"/>
              <a:t>Femte niveau</a:t>
            </a:r>
            <a:endParaRPr lang="en-US" noProof="0"/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706FD9DE-D534-40CE-BADF-4806A01DAC4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44166" y="1531915"/>
            <a:ext cx="2586038" cy="775354"/>
          </a:xfrm>
          <a:noFill/>
        </p:spPr>
        <p:txBody>
          <a:bodyPr lIns="216000" tIns="180000" rIns="144000" bIns="0" anchor="t">
            <a:noAutofit/>
          </a:bodyPr>
          <a:lstStyle>
            <a:lvl1pPr marL="0" indent="0">
              <a:buNone/>
              <a:defRPr b="1">
                <a:solidFill>
                  <a:schemeClr val="accent3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/>
              <a:t>Insert content</a:t>
            </a:r>
          </a:p>
        </p:txBody>
      </p:sp>
      <p:sp>
        <p:nvSpPr>
          <p:cNvPr id="26" name="Content Placeholder 18">
            <a:extLst>
              <a:ext uri="{FF2B5EF4-FFF2-40B4-BE49-F238E27FC236}">
                <a16:creationId xmlns:a16="http://schemas.microsoft.com/office/drawing/2014/main" id="{47DA4058-84EF-461D-934F-D341A5BB3D40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9126537" y="1529985"/>
            <a:ext cx="2586038" cy="4594372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216000" tIns="864000" rIns="180000" bIns="216000" rtlCol="0">
            <a:noAutofit/>
          </a:bodyPr>
          <a:lstStyle>
            <a:lvl1pPr>
              <a:defRPr lang="en-US" noProof="0" dirty="0"/>
            </a:lvl1pPr>
            <a:lvl2pPr>
              <a:defRPr lang="en-US" noProof="0" dirty="0"/>
            </a:lvl2pPr>
            <a:lvl3pPr>
              <a:defRPr lang="en-US" noProof="0" dirty="0"/>
            </a:lvl3pPr>
            <a:lvl4pPr>
              <a:defRPr lang="en-US" noProof="0" dirty="0"/>
            </a:lvl4pPr>
            <a:lvl5pPr>
              <a:defRPr lang="en-US" noProof="0" dirty="0"/>
            </a:lvl5pPr>
          </a:lstStyle>
          <a:p>
            <a:pPr lvl="0"/>
            <a:r>
              <a:rPr lang="da-DK" noProof="0"/>
              <a:t>Klik for at redigere teksttypografierne i masteren</a:t>
            </a:r>
          </a:p>
          <a:p>
            <a:pPr lvl="1"/>
            <a:r>
              <a:rPr lang="da-DK" noProof="0"/>
              <a:t>Andet niveau</a:t>
            </a:r>
          </a:p>
          <a:p>
            <a:pPr lvl="2"/>
            <a:r>
              <a:rPr lang="da-DK" noProof="0"/>
              <a:t>Tredje niveau</a:t>
            </a:r>
          </a:p>
          <a:p>
            <a:pPr lvl="3"/>
            <a:r>
              <a:rPr lang="da-DK" noProof="0"/>
              <a:t>Fjerde niveau</a:t>
            </a:r>
          </a:p>
          <a:p>
            <a:pPr lvl="4"/>
            <a:r>
              <a:rPr lang="da-DK" noProof="0"/>
              <a:t>Femte niveau</a:t>
            </a:r>
            <a:endParaRPr lang="en-US" noProof="0"/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5B11B367-A392-4D07-A3AA-FEA082E5DFB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126537" y="1531915"/>
            <a:ext cx="2586038" cy="775354"/>
          </a:xfrm>
          <a:noFill/>
        </p:spPr>
        <p:txBody>
          <a:bodyPr lIns="216000" tIns="180000" rIns="144000" bIns="0" anchor="t">
            <a:noAutofit/>
          </a:bodyPr>
          <a:lstStyle>
            <a:lvl1pPr marL="0" indent="0">
              <a:buNone/>
              <a:defRPr b="1">
                <a:solidFill>
                  <a:schemeClr val="accent3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/>
              <a:t>Insert content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AD02FB-189A-4BD4-8E2E-B325B0929E8F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fld id="{A0ABC626-455B-41B0-A0E7-A5E156590607}" type="datetime1">
              <a:rPr lang="en-US" smtClean="0"/>
              <a:pPr/>
              <a:t>5/23/2024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36B14F-11E0-4889-A413-CB3C7AFF79B4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pPr algn="l"/>
            <a:r>
              <a:rPr lang="en-US"/>
              <a:t>COMPANY CONFIDENTIAL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B28851-AA76-4129-AC91-31C430AE821B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0C4B6512-58D0-4126-A96F-DCE2BC492B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/>
              <a:t>Click to insert </a:t>
            </a:r>
            <a:r>
              <a:rPr lang="en-US" err="1"/>
              <a:t>subheadline</a:t>
            </a:r>
            <a:endParaRPr lang="en-US"/>
          </a:p>
        </p:txBody>
      </p:sp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164CE1CF-9577-4E95-9A2E-848CA260D9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1312598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>
            <a:extLst>
              <a:ext uri="{FF2B5EF4-FFF2-40B4-BE49-F238E27FC236}">
                <a16:creationId xmlns:a16="http://schemas.microsoft.com/office/drawing/2014/main" id="{208B418E-47E7-4CB3-9272-AFFEF9163A3D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0" y="1"/>
            <a:ext cx="12192000" cy="2488018"/>
          </a:xfrm>
        </p:spPr>
        <p:txBody>
          <a:bodyPr lIns="72000" tIns="71974" rIns="71974" bIns="72000" anchor="b" anchorCtr="0"/>
          <a:lstStyle>
            <a:lvl1pPr marL="0" indent="0" algn="ctr">
              <a:spcBef>
                <a:spcPts val="0"/>
              </a:spcBef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insert a picture</a:t>
            </a:r>
            <a:br>
              <a:rPr lang="en-US" noProof="0"/>
            </a:br>
            <a:r>
              <a:rPr lang="en-US" noProof="0"/>
              <a:t>Note that the picture will be inserted on top of the text placeholder.</a:t>
            </a:r>
            <a:br>
              <a:rPr lang="en-US" noProof="0"/>
            </a:br>
            <a:r>
              <a:rPr lang="en-US" noProof="0"/>
              <a:t>Therefore, in order to insert text, right click the picture and choose "Send to back"</a:t>
            </a:r>
          </a:p>
        </p:txBody>
      </p:sp>
      <p:graphicFrame>
        <p:nvGraphicFramePr>
          <p:cNvPr id="13" name="Object 1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41696195"/>
              </p:ext>
            </p:extLst>
          </p:nvPr>
        </p:nvGraphicFramePr>
        <p:xfrm>
          <a:off x="2119" y="2118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3" imgW="270" imgH="270" progId="TCLayout.ActiveDocument.1">
                  <p:embed/>
                </p:oleObj>
              </mc:Choice>
              <mc:Fallback>
                <p:oleObj name="Diapositiva think-cell" r:id="rId3" imgW="270" imgH="270" progId="TCLayout.ActiveDocument.1">
                  <p:embed/>
                  <p:pic>
                    <p:nvPicPr>
                      <p:cNvPr id="13" name="Object 1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2118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1064435" y="2805514"/>
            <a:ext cx="4269012" cy="623486"/>
          </a:xfrm>
          <a:noFill/>
        </p:spPr>
        <p:txBody>
          <a:bodyPr lIns="144000" tIns="0" rIns="144000" bIns="0" anchor="ctr">
            <a:noAutofit/>
          </a:bodyPr>
          <a:lstStyle>
            <a:lvl1pPr marL="0" indent="0" algn="ctr">
              <a:lnSpc>
                <a:spcPts val="1700"/>
              </a:lnSpc>
              <a:buNone/>
              <a:defRPr b="1">
                <a:solidFill>
                  <a:schemeClr val="tx1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/>
              <a:t>Click to edit </a:t>
            </a:r>
            <a:br>
              <a:rPr lang="en-US" noProof="0"/>
            </a:br>
            <a:r>
              <a:rPr lang="en-US" noProof="0"/>
              <a:t>Master text styles</a:t>
            </a:r>
          </a:p>
        </p:txBody>
      </p:sp>
      <p:sp>
        <p:nvSpPr>
          <p:cNvPr id="16" name="Text Placeholder 10"/>
          <p:cNvSpPr>
            <a:spLocks noGrp="1"/>
          </p:cNvSpPr>
          <p:nvPr>
            <p:ph type="body" sz="quarter" idx="17" hasCustomPrompt="1"/>
          </p:nvPr>
        </p:nvSpPr>
        <p:spPr>
          <a:xfrm>
            <a:off x="6644154" y="2803583"/>
            <a:ext cx="4267530" cy="622719"/>
          </a:xfrm>
          <a:noFill/>
        </p:spPr>
        <p:txBody>
          <a:bodyPr lIns="144000" tIns="0" rIns="144000" bIns="0" anchor="ctr">
            <a:noAutofit/>
          </a:bodyPr>
          <a:lstStyle>
            <a:lvl1pPr marL="0" indent="0" algn="ctr">
              <a:lnSpc>
                <a:spcPts val="1700"/>
              </a:lnSpc>
              <a:buNone/>
              <a:defRPr b="1">
                <a:solidFill>
                  <a:schemeClr val="tx1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8" hasCustomPrompt="1"/>
          </p:nvPr>
        </p:nvSpPr>
        <p:spPr>
          <a:xfrm>
            <a:off x="1064435" y="3429001"/>
            <a:ext cx="4269012" cy="2748516"/>
          </a:xfrm>
          <a:noFill/>
        </p:spPr>
        <p:txBody>
          <a:bodyPr lIns="144000" tIns="144000" r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0" name="Content Placeholder 18"/>
          <p:cNvSpPr>
            <a:spLocks noGrp="1"/>
          </p:cNvSpPr>
          <p:nvPr>
            <p:ph sz="quarter" idx="19" hasCustomPrompt="1"/>
          </p:nvPr>
        </p:nvSpPr>
        <p:spPr>
          <a:xfrm>
            <a:off x="6644154" y="3426304"/>
            <a:ext cx="4267531" cy="2748516"/>
          </a:xfrm>
          <a:noFill/>
        </p:spPr>
        <p:txBody>
          <a:bodyPr lIns="144000" tIns="144000" r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92606E51-302A-402C-B20F-54F37450EF5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824031" y="2079363"/>
            <a:ext cx="698400" cy="6982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/>
              <a:t>X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AA946F2A-6D15-4356-AACE-77B71305244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424045" y="2079363"/>
            <a:ext cx="698400" cy="6982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/>
              <a:t>X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436295-A04E-410C-BC96-E703F87AF8FB}"/>
              </a:ext>
            </a:extLst>
          </p:cNvPr>
          <p:cNvSpPr>
            <a:spLocks noGrp="1"/>
          </p:cNvSpPr>
          <p:nvPr>
            <p:ph type="dt" sz="half" idx="45"/>
          </p:nvPr>
        </p:nvSpPr>
        <p:spPr/>
        <p:txBody>
          <a:bodyPr/>
          <a:lstStyle/>
          <a:p>
            <a:fld id="{A0ABC626-455B-41B0-A0E7-A5E156590607}" type="datetime1">
              <a:rPr lang="en-US" smtClean="0"/>
              <a:pPr/>
              <a:t>5/23/2024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B2DE98-0117-4A18-88E2-669F6FB209A4}"/>
              </a:ext>
            </a:extLst>
          </p:cNvPr>
          <p:cNvSpPr>
            <a:spLocks noGrp="1"/>
          </p:cNvSpPr>
          <p:nvPr>
            <p:ph type="ftr" sz="quarter" idx="46"/>
          </p:nvPr>
        </p:nvSpPr>
        <p:spPr/>
        <p:txBody>
          <a:bodyPr/>
          <a:lstStyle/>
          <a:p>
            <a:pPr algn="l"/>
            <a:r>
              <a:rPr lang="en-US"/>
              <a:t>COMPANY CONFIDENTIAL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D719EE-E991-4D3D-BAFB-EB072BFB1EEB}"/>
              </a:ext>
            </a:extLst>
          </p:cNvPr>
          <p:cNvSpPr>
            <a:spLocks noGrp="1"/>
          </p:cNvSpPr>
          <p:nvPr>
            <p:ph type="sldNum" sz="quarter" idx="47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FC155D83-CC89-488D-A2E1-DDEE95784B5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/>
              <a:t>Click to insert </a:t>
            </a:r>
            <a:r>
              <a:rPr lang="en-US" err="1"/>
              <a:t>subheadline</a:t>
            </a:r>
            <a:endParaRPr lang="en-US"/>
          </a:p>
        </p:txBody>
      </p:sp>
      <p:sp>
        <p:nvSpPr>
          <p:cNvPr id="22" name="Title Placeholder 1">
            <a:extLst>
              <a:ext uri="{FF2B5EF4-FFF2-40B4-BE49-F238E27FC236}">
                <a16:creationId xmlns:a16="http://schemas.microsoft.com/office/drawing/2014/main" id="{2CEEA349-D809-4E4C-BA93-BCE8AF64CA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761691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3">
            <a:extLst>
              <a:ext uri="{FF2B5EF4-FFF2-40B4-BE49-F238E27FC236}">
                <a16:creationId xmlns:a16="http://schemas.microsoft.com/office/drawing/2014/main" id="{004E70DC-C3D2-4252-9260-04CDF1B85E16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0" y="1"/>
            <a:ext cx="12192000" cy="2488018"/>
          </a:xfrm>
        </p:spPr>
        <p:txBody>
          <a:bodyPr lIns="72000" tIns="71974" rIns="71974" bIns="72000" anchor="b" anchorCtr="0"/>
          <a:lstStyle>
            <a:lvl1pPr marL="0" indent="0" algn="ctr">
              <a:spcBef>
                <a:spcPts val="0"/>
              </a:spcBef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insert a picture</a:t>
            </a:r>
            <a:br>
              <a:rPr lang="en-US" noProof="0"/>
            </a:br>
            <a:r>
              <a:rPr lang="en-US" noProof="0"/>
              <a:t>Note that the picture will be inserted on top of the text placeholder.</a:t>
            </a:r>
            <a:br>
              <a:rPr lang="en-US" noProof="0"/>
            </a:br>
            <a:r>
              <a:rPr lang="en-US" noProof="0"/>
              <a:t>Therefore, in order to insert text, right click the picture and choose "Send to back"</a:t>
            </a:r>
          </a:p>
        </p:txBody>
      </p:sp>
      <p:graphicFrame>
        <p:nvGraphicFramePr>
          <p:cNvPr id="13" name="Object 1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203443689"/>
              </p:ext>
            </p:extLst>
          </p:nvPr>
        </p:nvGraphicFramePr>
        <p:xfrm>
          <a:off x="2119" y="2118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3" imgW="270" imgH="270" progId="TCLayout.ActiveDocument.1">
                  <p:embed/>
                </p:oleObj>
              </mc:Choice>
              <mc:Fallback>
                <p:oleObj name="Diapositiva think-cell" r:id="rId3" imgW="270" imgH="270" progId="TCLayout.ActiveDocument.1">
                  <p:embed/>
                  <p:pic>
                    <p:nvPicPr>
                      <p:cNvPr id="13" name="Object 1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2118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479426" y="2914458"/>
            <a:ext cx="2725830" cy="622800"/>
          </a:xfrm>
          <a:noFill/>
        </p:spPr>
        <p:txBody>
          <a:bodyPr lIns="144000" tIns="0" rIns="144000" bIns="0" anchor="ctr">
            <a:noAutofit/>
          </a:bodyPr>
          <a:lstStyle>
            <a:lvl1pPr marL="0" indent="0">
              <a:buNone/>
              <a:defRPr b="1">
                <a:solidFill>
                  <a:schemeClr val="tx1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8" hasCustomPrompt="1"/>
          </p:nvPr>
        </p:nvSpPr>
        <p:spPr>
          <a:xfrm>
            <a:off x="479426" y="3535328"/>
            <a:ext cx="2725830" cy="2652821"/>
          </a:xfrm>
          <a:noFill/>
        </p:spPr>
        <p:txBody>
          <a:bodyPr lIns="144000" tIns="144000" r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0777F5BC-90F4-414E-B27A-79BDF9D40929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428341" y="2079363"/>
            <a:ext cx="828000" cy="828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/>
              <a:t>X</a:t>
            </a:r>
          </a:p>
        </p:txBody>
      </p:sp>
      <p:sp>
        <p:nvSpPr>
          <p:cNvPr id="32" name="Text Placeholder 10">
            <a:extLst>
              <a:ext uri="{FF2B5EF4-FFF2-40B4-BE49-F238E27FC236}">
                <a16:creationId xmlns:a16="http://schemas.microsoft.com/office/drawing/2014/main" id="{BD7EB420-7E8D-454A-92D5-C50919056636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315198" y="2914458"/>
            <a:ext cx="2725830" cy="622800"/>
          </a:xfrm>
          <a:noFill/>
        </p:spPr>
        <p:txBody>
          <a:bodyPr lIns="144000" tIns="0" rIns="144000" bIns="0" anchor="ctr">
            <a:noAutofit/>
          </a:bodyPr>
          <a:lstStyle>
            <a:lvl1pPr marL="0" indent="0">
              <a:buNone/>
              <a:defRPr b="1">
                <a:solidFill>
                  <a:schemeClr val="tx1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33" name="Content Placeholder 18">
            <a:extLst>
              <a:ext uri="{FF2B5EF4-FFF2-40B4-BE49-F238E27FC236}">
                <a16:creationId xmlns:a16="http://schemas.microsoft.com/office/drawing/2014/main" id="{B228A39C-C8A6-4AC7-96A3-25A525A9A4F2}"/>
              </a:ext>
            </a:extLst>
          </p:cNvPr>
          <p:cNvSpPr>
            <a:spLocks noGrp="1"/>
          </p:cNvSpPr>
          <p:nvPr>
            <p:ph sz="quarter" idx="45" hasCustomPrompt="1"/>
          </p:nvPr>
        </p:nvSpPr>
        <p:spPr>
          <a:xfrm>
            <a:off x="3315199" y="3535328"/>
            <a:ext cx="2725830" cy="2652821"/>
          </a:xfrm>
          <a:noFill/>
        </p:spPr>
        <p:txBody>
          <a:bodyPr lIns="144000" tIns="144000" r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47F886A1-D69F-4044-9B1C-2C721E721AFF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4264113" y="2079363"/>
            <a:ext cx="828000" cy="828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/>
              <a:t>X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B89EAACB-7074-471C-BBA2-8BF0CC3E4EB9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150970" y="2914458"/>
            <a:ext cx="2725830" cy="622800"/>
          </a:xfrm>
          <a:noFill/>
        </p:spPr>
        <p:txBody>
          <a:bodyPr lIns="144000" tIns="0" rIns="144000" bIns="0" anchor="ctr">
            <a:noAutofit/>
          </a:bodyPr>
          <a:lstStyle>
            <a:lvl1pPr marL="0" indent="0">
              <a:buNone/>
              <a:defRPr b="1">
                <a:solidFill>
                  <a:schemeClr val="tx1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36" name="Content Placeholder 18">
            <a:extLst>
              <a:ext uri="{FF2B5EF4-FFF2-40B4-BE49-F238E27FC236}">
                <a16:creationId xmlns:a16="http://schemas.microsoft.com/office/drawing/2014/main" id="{EB79EFFE-A060-4C8D-BD8F-E52045C9C7EF}"/>
              </a:ext>
            </a:extLst>
          </p:cNvPr>
          <p:cNvSpPr>
            <a:spLocks noGrp="1"/>
          </p:cNvSpPr>
          <p:nvPr>
            <p:ph sz="quarter" idx="48" hasCustomPrompt="1"/>
          </p:nvPr>
        </p:nvSpPr>
        <p:spPr>
          <a:xfrm>
            <a:off x="6150972" y="3535328"/>
            <a:ext cx="2725830" cy="2652821"/>
          </a:xfrm>
          <a:noFill/>
        </p:spPr>
        <p:txBody>
          <a:bodyPr lIns="144000" tIns="144000" r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7" name="Text Placeholder 6">
            <a:extLst>
              <a:ext uri="{FF2B5EF4-FFF2-40B4-BE49-F238E27FC236}">
                <a16:creationId xmlns:a16="http://schemas.microsoft.com/office/drawing/2014/main" id="{3BEA2D42-9FD4-4716-AB0B-9632B9F8E378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099885" y="2079363"/>
            <a:ext cx="828000" cy="828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/>
              <a:t>X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8FD4303F-49FA-457B-B244-4E8B906863C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8986744" y="2914458"/>
            <a:ext cx="2725830" cy="622800"/>
          </a:xfrm>
          <a:noFill/>
        </p:spPr>
        <p:txBody>
          <a:bodyPr lIns="144000" tIns="0" rIns="144000" bIns="0" anchor="ctr">
            <a:noAutofit/>
          </a:bodyPr>
          <a:lstStyle>
            <a:lvl1pPr marL="0" indent="0">
              <a:buNone/>
              <a:defRPr b="1">
                <a:solidFill>
                  <a:schemeClr val="tx1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39" name="Content Placeholder 18">
            <a:extLst>
              <a:ext uri="{FF2B5EF4-FFF2-40B4-BE49-F238E27FC236}">
                <a16:creationId xmlns:a16="http://schemas.microsoft.com/office/drawing/2014/main" id="{03E82EC9-6A37-4D1E-933C-F9272C7F54EE}"/>
              </a:ext>
            </a:extLst>
          </p:cNvPr>
          <p:cNvSpPr>
            <a:spLocks noGrp="1"/>
          </p:cNvSpPr>
          <p:nvPr>
            <p:ph sz="quarter" idx="51" hasCustomPrompt="1"/>
          </p:nvPr>
        </p:nvSpPr>
        <p:spPr>
          <a:xfrm>
            <a:off x="8986744" y="3535328"/>
            <a:ext cx="2725830" cy="2652821"/>
          </a:xfrm>
          <a:noFill/>
        </p:spPr>
        <p:txBody>
          <a:bodyPr lIns="144000" tIns="144000" r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0" name="Text Placeholder 6">
            <a:extLst>
              <a:ext uri="{FF2B5EF4-FFF2-40B4-BE49-F238E27FC236}">
                <a16:creationId xmlns:a16="http://schemas.microsoft.com/office/drawing/2014/main" id="{0169E3EB-3F89-482B-9603-7497CA07EED3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9935659" y="2079363"/>
            <a:ext cx="828000" cy="828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/>
              <a:t>X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81527C-8083-4F64-ACF8-D0782F8C892E}"/>
              </a:ext>
            </a:extLst>
          </p:cNvPr>
          <p:cNvSpPr>
            <a:spLocks noGrp="1"/>
          </p:cNvSpPr>
          <p:nvPr>
            <p:ph type="dt" sz="half" idx="53"/>
          </p:nvPr>
        </p:nvSpPr>
        <p:spPr/>
        <p:txBody>
          <a:bodyPr/>
          <a:lstStyle/>
          <a:p>
            <a:fld id="{A0ABC626-455B-41B0-A0E7-A5E156590607}" type="datetime1">
              <a:rPr lang="en-US" smtClean="0"/>
              <a:pPr/>
              <a:t>5/23/2024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F89F93-34D9-4219-91BC-313CBE6E7366}"/>
              </a:ext>
            </a:extLst>
          </p:cNvPr>
          <p:cNvSpPr>
            <a:spLocks noGrp="1"/>
          </p:cNvSpPr>
          <p:nvPr>
            <p:ph type="ftr" sz="quarter" idx="54"/>
          </p:nvPr>
        </p:nvSpPr>
        <p:spPr/>
        <p:txBody>
          <a:bodyPr/>
          <a:lstStyle/>
          <a:p>
            <a:pPr algn="l"/>
            <a:r>
              <a:rPr lang="en-US"/>
              <a:t>COMPANY CONFIDENTIAL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6A6AB2-CD6B-4C00-BDB7-580562DE15F6}"/>
              </a:ext>
            </a:extLst>
          </p:cNvPr>
          <p:cNvSpPr>
            <a:spLocks noGrp="1"/>
          </p:cNvSpPr>
          <p:nvPr>
            <p:ph type="sldNum" sz="quarter" idx="55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B42607E9-9610-476B-930F-0A957641313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/>
              <a:t>Click to insert </a:t>
            </a:r>
            <a:r>
              <a:rPr lang="en-US" err="1"/>
              <a:t>subheadline</a:t>
            </a:r>
            <a:endParaRPr lang="en-US"/>
          </a:p>
        </p:txBody>
      </p:sp>
      <p:sp>
        <p:nvSpPr>
          <p:cNvPr id="23" name="Title Placeholder 1">
            <a:extLst>
              <a:ext uri="{FF2B5EF4-FFF2-40B4-BE49-F238E27FC236}">
                <a16:creationId xmlns:a16="http://schemas.microsoft.com/office/drawing/2014/main" id="{26FADBE2-42E3-44BC-9BB9-E8F8F24A893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368611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04888757"/>
              </p:ext>
            </p:ext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3" imgW="530" imgH="528" progId="TCLayout.ActiveDocument.1">
                  <p:embed/>
                </p:oleObj>
              </mc:Choice>
              <mc:Fallback>
                <p:oleObj name="Diapositiva think-cell" r:id="rId3" imgW="530" imgH="528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C9D9593-6010-4D84-B698-3916B996FA30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A0ABC626-455B-41B0-A0E7-A5E156590607}" type="datetime1">
              <a:rPr lang="en-US" smtClean="0"/>
              <a:pPr/>
              <a:t>5/23/2024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C73727-0AEF-4180-9A25-9D9E4AA4CDE0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pPr algn="l"/>
            <a:r>
              <a:rPr lang="en-US"/>
              <a:t>COMPANY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140819-2DD2-4C6A-B2BA-661DD2B0CB85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9F31923-D926-4EC1-927C-8708EF07DF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/>
              <a:t>Click to insert </a:t>
            </a:r>
            <a:r>
              <a:rPr lang="en-US" err="1"/>
              <a:t>subheadline</a:t>
            </a:r>
            <a:endParaRPr lang="en-US"/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9B7F5197-BFC0-474F-8B91-9B266F1A87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1913059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079569955"/>
              </p:ext>
            </p:ext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3" imgW="530" imgH="528" progId="TCLayout.ActiveDocument.1">
                  <p:embed/>
                </p:oleObj>
              </mc:Choice>
              <mc:Fallback>
                <p:oleObj name="Diapositiva think-cell" r:id="rId3" imgW="530" imgH="528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Picture Placeholder 3">
            <a:extLst>
              <a:ext uri="{FF2B5EF4-FFF2-40B4-BE49-F238E27FC236}">
                <a16:creationId xmlns:a16="http://schemas.microsoft.com/office/drawing/2014/main" id="{270A7E1B-06C4-491A-A7D6-5E2BF0B762AA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205538" y="0"/>
            <a:ext cx="5986461" cy="6284890"/>
          </a:xfrm>
        </p:spPr>
        <p:txBody>
          <a:bodyPr lIns="60458" tIns="60458" rIns="60458" bIns="61200" anchor="ctr" anchorCtr="0"/>
          <a:lstStyle>
            <a:lvl1pPr marL="0" indent="0" algn="ctr">
              <a:spcBef>
                <a:spcPts val="0"/>
              </a:spcBef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insert a picture</a:t>
            </a:r>
          </a:p>
        </p:txBody>
      </p:sp>
      <p:sp>
        <p:nvSpPr>
          <p:cNvPr id="13" name="Text Placeholder 18">
            <a:extLst>
              <a:ext uri="{FF2B5EF4-FFF2-40B4-BE49-F238E27FC236}">
                <a16:creationId xmlns:a16="http://schemas.microsoft.com/office/drawing/2014/main" id="{6292EC8F-CA80-4608-8BBB-26EAD825248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79425" y="1412875"/>
            <a:ext cx="5507038" cy="4870450"/>
          </a:xfrm>
          <a:noFill/>
        </p:spPr>
        <p:txBody>
          <a:bodyPr lIns="0" tIns="0" rIns="0" bIns="0" anchor="t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a-DK" noProof="0"/>
              <a:t>Klik for at redigere teksttypografierne i masteren</a:t>
            </a:r>
          </a:p>
          <a:p>
            <a:pPr lvl="1"/>
            <a:r>
              <a:rPr lang="da-DK" noProof="0"/>
              <a:t>Andet niveau</a:t>
            </a:r>
          </a:p>
          <a:p>
            <a:pPr lvl="2"/>
            <a:r>
              <a:rPr lang="da-DK" noProof="0"/>
              <a:t>Tredje niveau</a:t>
            </a:r>
          </a:p>
          <a:p>
            <a:pPr lvl="3"/>
            <a:r>
              <a:rPr lang="da-DK" noProof="0"/>
              <a:t>Fjerde niveau</a:t>
            </a:r>
          </a:p>
          <a:p>
            <a:pPr lvl="4"/>
            <a:r>
              <a:rPr lang="da-DK" noProof="0"/>
              <a:t>Femte niveau</a:t>
            </a:r>
            <a:endParaRPr lang="en-US" noProof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FD0F7C6-431E-46C4-9429-A3D456CBADBB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fld id="{A0ABC626-455B-41B0-A0E7-A5E156590607}" type="datetime1">
              <a:rPr lang="en-US" smtClean="0"/>
              <a:pPr/>
              <a:t>5/23/2024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820383-CC25-496B-BB92-273CBD649C18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/>
            <a:r>
              <a:rPr lang="en-US"/>
              <a:t>COMPANY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F88412-719A-4E27-BE3B-7A6D9C0B356A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AD0C1278-E9AE-4168-A595-99A55EA23DF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5507038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/>
              <a:t>Click to insert </a:t>
            </a:r>
            <a:r>
              <a:rPr lang="en-US" err="1"/>
              <a:t>subheadline</a:t>
            </a:r>
            <a:endParaRPr lang="en-US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7B0E5E79-8AD5-4282-B864-D586098D06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5506081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1631301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76385282"/>
              </p:ext>
            </p:ext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3" imgW="530" imgH="528" progId="TCLayout.ActiveDocument.1">
                  <p:embed/>
                </p:oleObj>
              </mc:Choice>
              <mc:Fallback>
                <p:oleObj name="Diapositiva think-cell" r:id="rId3" imgW="530" imgH="528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 Placeholder 18">
            <a:extLst>
              <a:ext uri="{FF2B5EF4-FFF2-40B4-BE49-F238E27FC236}">
                <a16:creationId xmlns:a16="http://schemas.microsoft.com/office/drawing/2014/main" id="{EC72F5BB-D66A-4AE5-BE40-DAC7B55741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00776" y="1412875"/>
            <a:ext cx="5511800" cy="4870450"/>
          </a:xfrm>
          <a:noFill/>
        </p:spPr>
        <p:txBody>
          <a:bodyPr lIns="0" tIns="0" rIns="0" bIns="0" anchor="t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a-DK" noProof="0"/>
              <a:t>Klik for at redigere teksttypografierne i masteren</a:t>
            </a:r>
          </a:p>
          <a:p>
            <a:pPr lvl="1"/>
            <a:r>
              <a:rPr lang="da-DK" noProof="0"/>
              <a:t>Andet niveau</a:t>
            </a:r>
          </a:p>
          <a:p>
            <a:pPr lvl="2"/>
            <a:r>
              <a:rPr lang="da-DK" noProof="0"/>
              <a:t>Tredje niveau</a:t>
            </a:r>
          </a:p>
          <a:p>
            <a:pPr lvl="3"/>
            <a:r>
              <a:rPr lang="da-DK" noProof="0"/>
              <a:t>Fjerde niveau</a:t>
            </a:r>
          </a:p>
          <a:p>
            <a:pPr lvl="4"/>
            <a:r>
              <a:rPr lang="da-DK" noProof="0"/>
              <a:t>Femte niveau</a:t>
            </a:r>
            <a:endParaRPr lang="en-US" noProof="0"/>
          </a:p>
        </p:txBody>
      </p:sp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B5B7800E-C1F4-4988-9830-63D6CD965A3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0" y="0"/>
            <a:ext cx="5986463" cy="6283325"/>
          </a:xfrm>
        </p:spPr>
        <p:txBody>
          <a:bodyPr lIns="0" tIns="0" rIns="0" bIns="0" anchor="ctr" anchorCtr="0"/>
          <a:lstStyle>
            <a:lvl1pPr marL="0" indent="0" algn="ctr">
              <a:spcBef>
                <a:spcPts val="0"/>
              </a:spcBef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insert a picture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54AC8E3-7E26-425E-8440-6C36641BAB2B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fld id="{A0ABC626-455B-41B0-A0E7-A5E156590607}" type="datetime1">
              <a:rPr lang="en-US" smtClean="0"/>
              <a:pPr/>
              <a:t>5/23/2024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2B9DD0-AE94-45C4-ABB9-A2AE218DA704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/>
            <a:r>
              <a:rPr lang="en-US"/>
              <a:t>COMPANY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03D825D-904C-4C01-BE1D-29445C0E59F0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D08A57AA-70F0-446E-8A3A-71C82A9FED9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05539" y="873877"/>
            <a:ext cx="5505084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/>
              <a:t>Click to insert </a:t>
            </a:r>
            <a:r>
              <a:rPr lang="en-US" err="1"/>
              <a:t>subheadline</a:t>
            </a:r>
            <a:endParaRPr lang="en-US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16E8E331-60E3-42A0-B941-83830F3205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08447" y="494490"/>
            <a:ext cx="5504128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191739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18">
            <a:extLst>
              <a:ext uri="{FF2B5EF4-FFF2-40B4-BE49-F238E27FC236}">
                <a16:creationId xmlns:a16="http://schemas.microsoft.com/office/drawing/2014/main" id="{13F9A983-C937-4508-B213-1A5EC060D73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629649" y="0"/>
            <a:ext cx="3562350" cy="6283325"/>
          </a:xfrm>
          <a:solidFill>
            <a:schemeClr val="bg2">
              <a:lumMod val="20000"/>
              <a:lumOff val="80000"/>
            </a:schemeClr>
          </a:solidFill>
        </p:spPr>
        <p:txBody>
          <a:bodyPr lIns="288000" tIns="1692000" rIns="432000" bIns="180000" anchor="t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a-DK" noProof="0"/>
              <a:t>Klik for at redigere teksttypografierne i masteren</a:t>
            </a:r>
          </a:p>
          <a:p>
            <a:pPr lvl="1"/>
            <a:r>
              <a:rPr lang="da-DK" noProof="0"/>
              <a:t>Andet niveau</a:t>
            </a:r>
          </a:p>
          <a:p>
            <a:pPr lvl="2"/>
            <a:r>
              <a:rPr lang="da-DK" noProof="0"/>
              <a:t>Tredje niveau</a:t>
            </a:r>
          </a:p>
          <a:p>
            <a:pPr lvl="3"/>
            <a:r>
              <a:rPr lang="da-DK" noProof="0"/>
              <a:t>Fjerde niveau</a:t>
            </a:r>
          </a:p>
          <a:p>
            <a:pPr lvl="4"/>
            <a:r>
              <a:rPr lang="da-DK" noProof="0"/>
              <a:t>Femte niveau</a:t>
            </a:r>
            <a:endParaRPr lang="en-US" noProof="0"/>
          </a:p>
        </p:txBody>
      </p:sp>
      <p:sp>
        <p:nvSpPr>
          <p:cNvPr id="12" name="Chart Placeholder 3">
            <a:extLst>
              <a:ext uri="{FF2B5EF4-FFF2-40B4-BE49-F238E27FC236}">
                <a16:creationId xmlns:a16="http://schemas.microsoft.com/office/drawing/2014/main" id="{BD4EEDF5-749A-4E0A-9F2C-5DB6EC42D113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73569" y="1412875"/>
            <a:ext cx="7692236" cy="4870449"/>
          </a:xfrm>
        </p:spPr>
        <p:txBody>
          <a:bodyPr/>
          <a:lstStyle/>
          <a:p>
            <a:r>
              <a:rPr lang="da-DK"/>
              <a:t>Klik på ikonet for at tilføje et diagram</a:t>
            </a:r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B3F6EE-929F-475B-BA0D-BAE5642C0B50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A0ABC626-455B-41B0-A0E7-A5E156590607}" type="datetime1">
              <a:rPr lang="en-US" smtClean="0"/>
              <a:pPr/>
              <a:t>5/23/2024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56A101-CC96-4EEA-A848-52CCEB16DA27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pPr algn="l"/>
            <a:r>
              <a:rPr lang="en-US"/>
              <a:t>COMPANY CONFIDENTIAL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E14E5D-3CDA-4372-B95E-72D345C3A38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3F8C0934-E3E7-4664-8099-283D222151C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7864216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/>
              <a:t>Click to insert </a:t>
            </a:r>
            <a:r>
              <a:rPr lang="en-US" err="1"/>
              <a:t>subheadline</a:t>
            </a:r>
            <a:endParaRPr lang="en-US"/>
          </a:p>
        </p:txBody>
      </p:sp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54AC913B-9002-46E4-B468-3AFC28ABEC0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78628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2406003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08B08A26-BAAF-4968-8268-454F68923264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0" y="1"/>
            <a:ext cx="12192000" cy="6283324"/>
          </a:xfrm>
        </p:spPr>
        <p:txBody>
          <a:bodyPr lIns="72000" tIns="71974" rIns="71974" bIns="72000" anchor="b" anchorCtr="0"/>
          <a:lstStyle>
            <a:lvl1pPr marL="0" indent="0" algn="ctr">
              <a:spcBef>
                <a:spcPts val="0"/>
              </a:spcBef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insert a picture</a:t>
            </a:r>
            <a:br>
              <a:rPr lang="en-US" noProof="0"/>
            </a:br>
            <a:br>
              <a:rPr lang="en-US" noProof="0"/>
            </a:br>
            <a:r>
              <a:rPr lang="en-US" noProof="0"/>
              <a:t>Note that the picture will be inserted on top of the text placeholder.</a:t>
            </a:r>
            <a:br>
              <a:rPr lang="en-US" noProof="0"/>
            </a:br>
            <a:r>
              <a:rPr lang="en-US" noProof="0"/>
              <a:t>Therefore, in order to insert text, right click the picture and choose "Send to back"</a:t>
            </a:r>
          </a:p>
        </p:txBody>
      </p:sp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092788071"/>
              </p:ext>
            </p:ext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3" imgW="530" imgH="528" progId="TCLayout.ActiveDocument.1">
                  <p:embed/>
                </p:oleObj>
              </mc:Choice>
              <mc:Fallback>
                <p:oleObj name="Diapositiva think-cell" r:id="rId3" imgW="530" imgH="528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2A6F7A33-E8CB-44EE-8CDF-D0B516341419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fld id="{A0ABC626-455B-41B0-A0E7-A5E156590607}" type="datetime1">
              <a:rPr lang="en-US" smtClean="0"/>
              <a:pPr/>
              <a:t>5/23/2024</a:t>
            </a:fld>
            <a:endParaRPr lang="en-US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B7AC1C34-2EEF-4748-B554-904EDB9E2B1A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pPr algn="l"/>
            <a:r>
              <a:rPr lang="en-US"/>
              <a:t>COMPANY CONFIDENTIAL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54698D3A-A577-4AD4-9616-F4D5993A770C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Title 3">
            <a:extLst>
              <a:ext uri="{FF2B5EF4-FFF2-40B4-BE49-F238E27FC236}">
                <a16:creationId xmlns:a16="http://schemas.microsoft.com/office/drawing/2014/main" id="{E5D4A826-2FEC-4303-893D-3DA3EF3C1E3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669851"/>
            <a:ext cx="11233150" cy="1169582"/>
          </a:xfrm>
        </p:spPr>
        <p:txBody>
          <a:bodyPr/>
          <a:lstStyle>
            <a:lvl1pPr algn="ctr">
              <a:lnSpc>
                <a:spcPts val="4000"/>
              </a:lnSpc>
              <a:defRPr sz="4000"/>
            </a:lvl1pPr>
          </a:lstStyle>
          <a:p>
            <a:r>
              <a:rPr lang="en-US"/>
              <a:t>Insert closing headline.</a:t>
            </a:r>
            <a:br>
              <a:rPr lang="en-US"/>
            </a:br>
            <a:r>
              <a:rPr lang="en-US"/>
              <a:t>Use white or dark colored text.</a:t>
            </a:r>
          </a:p>
        </p:txBody>
      </p:sp>
    </p:spTree>
    <p:extLst>
      <p:ext uri="{BB962C8B-B14F-4D97-AF65-F5344CB8AC3E}">
        <p14:creationId xmlns:p14="http://schemas.microsoft.com/office/powerpoint/2010/main" val="3251028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ps and corporate guide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Rectangle 96">
            <a:extLst>
              <a:ext uri="{FF2B5EF4-FFF2-40B4-BE49-F238E27FC236}">
                <a16:creationId xmlns:a16="http://schemas.microsoft.com/office/drawing/2014/main" id="{908D9CAA-34CE-479D-8E34-30EAE7DFFC9C}"/>
              </a:ext>
            </a:extLst>
          </p:cNvPr>
          <p:cNvSpPr/>
          <p:nvPr userDrawn="1"/>
        </p:nvSpPr>
        <p:spPr>
          <a:xfrm>
            <a:off x="6204108" y="1014232"/>
            <a:ext cx="5516547" cy="5192393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365DD7DB-93FC-4CE9-BB55-707FAD0F9441}"/>
              </a:ext>
            </a:extLst>
          </p:cNvPr>
          <p:cNvSpPr/>
          <p:nvPr userDrawn="1"/>
        </p:nvSpPr>
        <p:spPr>
          <a:xfrm>
            <a:off x="3574137" y="1014234"/>
            <a:ext cx="2534124" cy="3498544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930F4D85-8103-4DAC-83B9-2EA8A555B766}"/>
              </a:ext>
            </a:extLst>
          </p:cNvPr>
          <p:cNvSpPr/>
          <p:nvPr userDrawn="1"/>
        </p:nvSpPr>
        <p:spPr>
          <a:xfrm>
            <a:off x="479425" y="1014232"/>
            <a:ext cx="2999687" cy="349854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C8352981-5F56-444D-A675-E830B4DDC1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8308" t="9357" r="9482" b="37471"/>
          <a:stretch/>
        </p:blipFill>
        <p:spPr>
          <a:xfrm>
            <a:off x="6469662" y="1607847"/>
            <a:ext cx="1229752" cy="1373815"/>
          </a:xfrm>
          <a:prstGeom prst="rect">
            <a:avLst/>
          </a:prstGeom>
          <a:ln w="3175">
            <a:solidFill>
              <a:schemeClr val="bg2"/>
            </a:solidFill>
          </a:ln>
        </p:spPr>
      </p:pic>
      <p:sp>
        <p:nvSpPr>
          <p:cNvPr id="11" name="TextBox 10"/>
          <p:cNvSpPr txBox="1"/>
          <p:nvPr userDrawn="1"/>
        </p:nvSpPr>
        <p:spPr>
          <a:xfrm>
            <a:off x="2068307" y="1599603"/>
            <a:ext cx="1420105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>
                <a:solidFill>
                  <a:schemeClr val="tx1"/>
                </a:solidFill>
                <a:latin typeface="+mj-lt"/>
                <a:cs typeface="Arial" pitchFamily="34" charset="0"/>
              </a:rPr>
              <a:t>SELECT SLIDE LAYOUTS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2068308" y="1767283"/>
            <a:ext cx="136632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/>
            <a:r>
              <a:rPr lang="en-US" sz="800">
                <a:solidFill>
                  <a:schemeClr val="tx1"/>
                </a:solidFill>
                <a:cs typeface="Arial" pitchFamily="34" charset="0"/>
              </a:rPr>
              <a:t>Find title, agendas, section header, plain content and picture layouts: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2068309" y="2268336"/>
            <a:ext cx="135702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/>
            <a:r>
              <a:rPr lang="en-US" sz="800" b="0">
                <a:solidFill>
                  <a:schemeClr val="tx1"/>
                </a:solidFill>
                <a:latin typeface="+mj-lt"/>
                <a:cs typeface="Arial" pitchFamily="34" charset="0"/>
              </a:rPr>
              <a:t>Home </a:t>
            </a:r>
            <a:r>
              <a:rPr lang="en-US" sz="800" b="0">
                <a:solidFill>
                  <a:schemeClr val="tx1"/>
                </a:solidFill>
                <a:latin typeface="+mj-lt"/>
                <a:cs typeface="Arial" pitchFamily="34" charset="0"/>
                <a:sym typeface="Wingdings 3"/>
              </a:rPr>
              <a:t> </a:t>
            </a:r>
            <a:r>
              <a:rPr lang="en-US" sz="800" b="0">
                <a:solidFill>
                  <a:schemeClr val="tx1"/>
                </a:solidFill>
                <a:latin typeface="+mj-lt"/>
                <a:cs typeface="Arial" pitchFamily="34" charset="0"/>
              </a:rPr>
              <a:t>New Slide</a:t>
            </a:r>
          </a:p>
          <a:p>
            <a:pPr defTabSz="914400"/>
            <a:endParaRPr lang="en-US" sz="800" b="0">
              <a:solidFill>
                <a:schemeClr val="tx1"/>
              </a:solidFill>
              <a:latin typeface="+mj-lt"/>
              <a:cs typeface="Arial" pitchFamily="34" charset="0"/>
            </a:endParaRPr>
          </a:p>
          <a:p>
            <a:pPr defTabSz="914400"/>
            <a:r>
              <a:rPr lang="en-US" sz="800" b="0">
                <a:solidFill>
                  <a:schemeClr val="tx1"/>
                </a:solidFill>
                <a:latin typeface="+mj-lt"/>
                <a:cs typeface="Arial" pitchFamily="34" charset="0"/>
              </a:rPr>
              <a:t>Home </a:t>
            </a:r>
            <a:r>
              <a:rPr lang="en-US" sz="800" b="0">
                <a:solidFill>
                  <a:schemeClr val="tx1"/>
                </a:solidFill>
                <a:latin typeface="+mj-lt"/>
                <a:cs typeface="Arial" pitchFamily="34" charset="0"/>
                <a:sym typeface="Wingdings 3"/>
              </a:rPr>
              <a:t> </a:t>
            </a:r>
            <a:r>
              <a:rPr lang="en-US" sz="800" b="0">
                <a:solidFill>
                  <a:schemeClr val="tx1"/>
                </a:solidFill>
                <a:latin typeface="+mj-lt"/>
                <a:cs typeface="Arial" pitchFamily="34" charset="0"/>
              </a:rPr>
              <a:t>Layout </a:t>
            </a:r>
            <a:r>
              <a:rPr lang="en-US" sz="800" b="0">
                <a:solidFill>
                  <a:schemeClr val="tx1"/>
                </a:solidFill>
                <a:latin typeface="+mn-lt"/>
                <a:cs typeface="Arial" pitchFamily="34" charset="0"/>
              </a:rPr>
              <a:t>(to change existing layout)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6359209" y="1177891"/>
            <a:ext cx="5628870" cy="266400"/>
          </a:xfrm>
          <a:prstGeom prst="rect">
            <a:avLst/>
          </a:prstGeom>
          <a:noFill/>
        </p:spPr>
        <p:txBody>
          <a:bodyPr wrap="none" lIns="108000" tIns="36000" rIns="36000" bIns="36000" rtlCol="0" anchor="ctr">
            <a:noAutofit/>
          </a:bodyPr>
          <a:lstStyle/>
          <a:p>
            <a:pPr defTabSz="914400"/>
            <a:r>
              <a:rPr lang="en-US" sz="1100" spc="30" baseline="0">
                <a:solidFill>
                  <a:schemeClr val="tx1"/>
                </a:solidFill>
                <a:latin typeface="+mj-lt"/>
                <a:cs typeface="Arial" pitchFamily="34" charset="0"/>
              </a:rPr>
              <a:t>COLORS AND EFFECTS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576969" y="1178254"/>
            <a:ext cx="2987868" cy="265460"/>
          </a:xfrm>
          <a:prstGeom prst="rect">
            <a:avLst/>
          </a:prstGeom>
          <a:noFill/>
        </p:spPr>
        <p:txBody>
          <a:bodyPr wrap="none" lIns="108000" tIns="36000" rIns="36000" bIns="36000" rtlCol="0" anchor="ctr">
            <a:noAutofit/>
          </a:bodyPr>
          <a:lstStyle/>
          <a:p>
            <a:pPr defTabSz="914400"/>
            <a:r>
              <a:rPr lang="en-US" sz="1100" spc="30" baseline="0">
                <a:solidFill>
                  <a:schemeClr val="tx1"/>
                </a:solidFill>
                <a:latin typeface="+mj-lt"/>
                <a:cs typeface="Arial" pitchFamily="34" charset="0"/>
              </a:rPr>
              <a:t>HOW TO...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6486246" y="3549534"/>
            <a:ext cx="2164800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>
                <a:solidFill>
                  <a:schemeClr val="tx1"/>
                </a:solidFill>
                <a:latin typeface="+mj-lt"/>
                <a:cs typeface="Arial" pitchFamily="34" charset="0"/>
              </a:rPr>
              <a:t>CHARTS  </a:t>
            </a:r>
            <a:r>
              <a:rPr lang="en-US" sz="800">
                <a:solidFill>
                  <a:schemeClr val="tx1"/>
                </a:solidFill>
                <a:latin typeface="+mn-lt"/>
                <a:cs typeface="Arial" pitchFamily="34" charset="0"/>
              </a:rPr>
              <a:t>– DESIGN AND EFFECTS</a:t>
            </a:r>
          </a:p>
        </p:txBody>
      </p:sp>
      <p:grpSp>
        <p:nvGrpSpPr>
          <p:cNvPr id="27" name="Group 26"/>
          <p:cNvGrpSpPr/>
          <p:nvPr userDrawn="1"/>
        </p:nvGrpSpPr>
        <p:grpSpPr>
          <a:xfrm>
            <a:off x="6443768" y="2745123"/>
            <a:ext cx="1255646" cy="190805"/>
            <a:chOff x="2834640" y="3855720"/>
            <a:chExt cx="708660" cy="228600"/>
          </a:xfrm>
        </p:grpSpPr>
        <p:cxnSp>
          <p:nvCxnSpPr>
            <p:cNvPr id="28" name="Straight Connector 27"/>
            <p:cNvCxnSpPr/>
            <p:nvPr/>
          </p:nvCxnSpPr>
          <p:spPr>
            <a:xfrm>
              <a:off x="2834640" y="3855720"/>
              <a:ext cx="708660" cy="22860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H="1">
              <a:off x="2834640" y="3855720"/>
              <a:ext cx="708660" cy="22860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Box 35"/>
          <p:cNvSpPr txBox="1"/>
          <p:nvPr userDrawn="1"/>
        </p:nvSpPr>
        <p:spPr>
          <a:xfrm>
            <a:off x="3678523" y="1177891"/>
            <a:ext cx="2287064" cy="266400"/>
          </a:xfrm>
          <a:prstGeom prst="rect">
            <a:avLst/>
          </a:prstGeom>
          <a:noFill/>
        </p:spPr>
        <p:txBody>
          <a:bodyPr wrap="none" lIns="108000" tIns="36000" rIns="36000" bIns="36000" rtlCol="0" anchor="ctr">
            <a:noAutofit/>
          </a:bodyPr>
          <a:lstStyle/>
          <a:p>
            <a:pPr defTabSz="914400"/>
            <a:r>
              <a:rPr lang="en-US" sz="1100" spc="30" baseline="0">
                <a:solidFill>
                  <a:schemeClr val="tx1"/>
                </a:solidFill>
                <a:latin typeface="+mj-lt"/>
                <a:cs typeface="Arial" pitchFamily="34" charset="0"/>
              </a:rPr>
              <a:t>TEXT</a:t>
            </a:r>
          </a:p>
        </p:txBody>
      </p:sp>
      <p:sp>
        <p:nvSpPr>
          <p:cNvPr id="37" name="TextBox 36"/>
          <p:cNvSpPr txBox="1"/>
          <p:nvPr userDrawn="1"/>
        </p:nvSpPr>
        <p:spPr>
          <a:xfrm>
            <a:off x="3802777" y="1599603"/>
            <a:ext cx="1924081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b="0" kern="1200">
                <a:solidFill>
                  <a:srgbClr val="000000"/>
                </a:solidFill>
                <a:latin typeface="+mj-lt"/>
                <a:ea typeface="+mn-ea"/>
                <a:cs typeface="Arial" pitchFamily="34" charset="0"/>
              </a:rPr>
              <a:t>FONT</a:t>
            </a:r>
          </a:p>
        </p:txBody>
      </p:sp>
      <p:sp>
        <p:nvSpPr>
          <p:cNvPr id="38" name="TextBox 37"/>
          <p:cNvSpPr txBox="1"/>
          <p:nvPr userDrawn="1"/>
        </p:nvSpPr>
        <p:spPr>
          <a:xfrm>
            <a:off x="3802541" y="1760575"/>
            <a:ext cx="227037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/>
            <a:r>
              <a:rPr lang="en-US" sz="800">
                <a:solidFill>
                  <a:srgbClr val="000000"/>
                </a:solidFill>
                <a:cs typeface="Arial" pitchFamily="34" charset="0"/>
              </a:rPr>
              <a:t>Roboto is used for all text</a:t>
            </a:r>
          </a:p>
        </p:txBody>
      </p:sp>
      <p:sp>
        <p:nvSpPr>
          <p:cNvPr id="39" name="TextBox 38"/>
          <p:cNvSpPr txBox="1"/>
          <p:nvPr userDrawn="1"/>
        </p:nvSpPr>
        <p:spPr>
          <a:xfrm>
            <a:off x="3802541" y="2073987"/>
            <a:ext cx="1924081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algn="l" defTabSz="914400" rtl="0" eaLnBrk="1" latinLnBrk="0" hangingPunct="1"/>
            <a:r>
              <a:rPr lang="en-US" sz="800" b="0" kern="1200">
                <a:solidFill>
                  <a:srgbClr val="000000"/>
                </a:solidFill>
                <a:latin typeface="+mj-lt"/>
                <a:ea typeface="+mn-ea"/>
                <a:cs typeface="Arial" pitchFamily="34" charset="0"/>
              </a:rPr>
              <a:t>STYLE AND SIZES</a:t>
            </a:r>
          </a:p>
        </p:txBody>
      </p:sp>
      <p:sp>
        <p:nvSpPr>
          <p:cNvPr id="40" name="TextBox 39"/>
          <p:cNvSpPr txBox="1"/>
          <p:nvPr userDrawn="1"/>
        </p:nvSpPr>
        <p:spPr>
          <a:xfrm>
            <a:off x="3802541" y="2250050"/>
            <a:ext cx="1922209" cy="4719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>
              <a:spcAft>
                <a:spcPts val="400"/>
              </a:spcAft>
            </a:pPr>
            <a:r>
              <a:rPr lang="en-US" sz="800">
                <a:solidFill>
                  <a:srgbClr val="000000"/>
                </a:solidFill>
                <a:cs typeface="Arial" pitchFamily="34" charset="0"/>
              </a:rPr>
              <a:t>Headline: Roboto Bold, size 34</a:t>
            </a:r>
          </a:p>
          <a:p>
            <a:pPr defTabSz="914400">
              <a:spcAft>
                <a:spcPts val="400"/>
              </a:spcAft>
            </a:pPr>
            <a:r>
              <a:rPr lang="en-US" sz="800">
                <a:solidFill>
                  <a:srgbClr val="000000"/>
                </a:solidFill>
                <a:cs typeface="Arial" pitchFamily="34" charset="0"/>
              </a:rPr>
              <a:t>Sub-headline: Roboto Light, size 20</a:t>
            </a:r>
          </a:p>
          <a:p>
            <a:pPr defTabSz="914400">
              <a:spcAft>
                <a:spcPts val="400"/>
              </a:spcAft>
            </a:pPr>
            <a:r>
              <a:rPr lang="en-US" sz="800">
                <a:solidFill>
                  <a:srgbClr val="000000"/>
                </a:solidFill>
                <a:cs typeface="Arial" pitchFamily="34" charset="0"/>
              </a:rPr>
              <a:t>Body text: Roboto Light, size 14</a:t>
            </a:r>
          </a:p>
        </p:txBody>
      </p:sp>
      <p:sp>
        <p:nvSpPr>
          <p:cNvPr id="44" name="TextBox 43"/>
          <p:cNvSpPr txBox="1"/>
          <p:nvPr userDrawn="1"/>
        </p:nvSpPr>
        <p:spPr>
          <a:xfrm>
            <a:off x="2062808" y="3216109"/>
            <a:ext cx="1362524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>
                <a:solidFill>
                  <a:schemeClr val="tx1"/>
                </a:solidFill>
                <a:latin typeface="+mj-lt"/>
                <a:cs typeface="Arial" pitchFamily="34" charset="0"/>
              </a:rPr>
              <a:t>DISPLAY GUIDES </a:t>
            </a:r>
          </a:p>
        </p:txBody>
      </p:sp>
      <p:sp>
        <p:nvSpPr>
          <p:cNvPr id="45" name="TextBox 44"/>
          <p:cNvSpPr txBox="1"/>
          <p:nvPr userDrawn="1"/>
        </p:nvSpPr>
        <p:spPr>
          <a:xfrm>
            <a:off x="2062810" y="3445206"/>
            <a:ext cx="130243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/>
            <a:r>
              <a:rPr lang="en-US" sz="800">
                <a:solidFill>
                  <a:schemeClr val="tx1"/>
                </a:solidFill>
                <a:cs typeface="Arial" pitchFamily="34" charset="0"/>
              </a:rPr>
              <a:t>Display guides on the screen to view the content area. All content should be inside the red guides.</a:t>
            </a:r>
          </a:p>
        </p:txBody>
      </p:sp>
      <p:sp>
        <p:nvSpPr>
          <p:cNvPr id="46" name="TextBox 45"/>
          <p:cNvSpPr txBox="1"/>
          <p:nvPr userDrawn="1"/>
        </p:nvSpPr>
        <p:spPr>
          <a:xfrm>
            <a:off x="2062809" y="3997816"/>
            <a:ext cx="128596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/>
            <a:r>
              <a:rPr lang="en-US" sz="800" b="0">
                <a:solidFill>
                  <a:schemeClr val="tx1"/>
                </a:solidFill>
                <a:latin typeface="+mj-lt"/>
                <a:cs typeface="Arial" pitchFamily="34" charset="0"/>
              </a:rPr>
              <a:t>View  </a:t>
            </a:r>
            <a:r>
              <a:rPr lang="en-US" sz="800" b="0">
                <a:solidFill>
                  <a:schemeClr val="tx1"/>
                </a:solidFill>
                <a:latin typeface="+mj-lt"/>
                <a:cs typeface="Arial" pitchFamily="34" charset="0"/>
                <a:sym typeface="Wingdings 3"/>
              </a:rPr>
              <a:t> Guides</a:t>
            </a:r>
            <a:endParaRPr lang="en-US" sz="800" b="0">
              <a:solidFill>
                <a:schemeClr val="tx1"/>
              </a:solidFill>
              <a:latin typeface="+mj-lt"/>
              <a:cs typeface="Arial" pitchFamily="34" charset="0"/>
            </a:endParaRPr>
          </a:p>
        </p:txBody>
      </p:sp>
      <p:sp>
        <p:nvSpPr>
          <p:cNvPr id="47" name="TextBox 46"/>
          <p:cNvSpPr txBox="1"/>
          <p:nvPr userDrawn="1"/>
        </p:nvSpPr>
        <p:spPr>
          <a:xfrm>
            <a:off x="8258296" y="1599603"/>
            <a:ext cx="1488000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b="0">
                <a:solidFill>
                  <a:srgbClr val="000000"/>
                </a:solidFill>
                <a:latin typeface="+mj-lt"/>
                <a:cs typeface="Arial" pitchFamily="34" charset="0"/>
              </a:rPr>
              <a:t>PRIMARY COLORS</a:t>
            </a:r>
          </a:p>
        </p:txBody>
      </p:sp>
      <p:sp>
        <p:nvSpPr>
          <p:cNvPr id="48" name="TextBox 47"/>
          <p:cNvSpPr txBox="1"/>
          <p:nvPr userDrawn="1"/>
        </p:nvSpPr>
        <p:spPr>
          <a:xfrm>
            <a:off x="9849330" y="1602000"/>
            <a:ext cx="1584000" cy="24622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b="0">
                <a:solidFill>
                  <a:srgbClr val="000000"/>
                </a:solidFill>
                <a:latin typeface="+mj-lt"/>
                <a:cs typeface="Arial" pitchFamily="34" charset="0"/>
              </a:rPr>
              <a:t>SECONDARY COLORS FOR CHARTS &amp; DIAGRAMS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8582916" y="1826363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>
                <a:solidFill>
                  <a:schemeClr val="tx1"/>
                </a:solidFill>
                <a:cs typeface="Arial" pitchFamily="34" charset="0"/>
              </a:rPr>
              <a:t>Nilfisk Dark</a:t>
            </a:r>
          </a:p>
        </p:txBody>
      </p:sp>
      <p:sp>
        <p:nvSpPr>
          <p:cNvPr id="51" name="Rektangel 11"/>
          <p:cNvSpPr>
            <a:spLocks noChangeAspect="1"/>
          </p:cNvSpPr>
          <p:nvPr/>
        </p:nvSpPr>
        <p:spPr bwMode="auto">
          <a:xfrm>
            <a:off x="9849332" y="1921624"/>
            <a:ext cx="244800" cy="183600"/>
          </a:xfrm>
          <a:prstGeom prst="rect">
            <a:avLst/>
          </a:prstGeom>
          <a:solidFill>
            <a:schemeClr val="accent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0168721" y="1951870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>
                <a:solidFill>
                  <a:schemeClr val="tx1"/>
                </a:solidFill>
                <a:cs typeface="Arial" pitchFamily="34" charset="0"/>
              </a:rPr>
              <a:t>Accent 1: Grey/Blue</a:t>
            </a:r>
          </a:p>
        </p:txBody>
      </p:sp>
      <p:sp>
        <p:nvSpPr>
          <p:cNvPr id="53" name="Rektangel 18"/>
          <p:cNvSpPr/>
          <p:nvPr/>
        </p:nvSpPr>
        <p:spPr bwMode="auto">
          <a:xfrm>
            <a:off x="8258297" y="1796117"/>
            <a:ext cx="244800" cy="183600"/>
          </a:xfrm>
          <a:prstGeom prst="rect">
            <a:avLst/>
          </a:prstGeom>
          <a:solidFill>
            <a:schemeClr val="tx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8582916" y="2063363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>
                <a:solidFill>
                  <a:schemeClr val="tx1"/>
                </a:solidFill>
                <a:cs typeface="Arial" pitchFamily="34" charset="0"/>
              </a:rPr>
              <a:t>Nilfisk Blue</a:t>
            </a:r>
          </a:p>
        </p:txBody>
      </p:sp>
      <p:sp>
        <p:nvSpPr>
          <p:cNvPr id="56" name="Rektangel 7"/>
          <p:cNvSpPr>
            <a:spLocks noChangeAspect="1"/>
          </p:cNvSpPr>
          <p:nvPr/>
        </p:nvSpPr>
        <p:spPr bwMode="auto">
          <a:xfrm>
            <a:off x="9849332" y="2158624"/>
            <a:ext cx="244800" cy="183600"/>
          </a:xfrm>
          <a:prstGeom prst="rect">
            <a:avLst/>
          </a:prstGeom>
          <a:solidFill>
            <a:schemeClr val="accent2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0168721" y="2188870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>
                <a:solidFill>
                  <a:schemeClr val="tx1"/>
                </a:solidFill>
                <a:cs typeface="Arial" pitchFamily="34" charset="0"/>
              </a:rPr>
              <a:t>Accent 2: Dark blue</a:t>
            </a:r>
          </a:p>
        </p:txBody>
      </p:sp>
      <p:sp>
        <p:nvSpPr>
          <p:cNvPr id="58" name="Rektangel 18"/>
          <p:cNvSpPr/>
          <p:nvPr/>
        </p:nvSpPr>
        <p:spPr bwMode="auto">
          <a:xfrm>
            <a:off x="8258297" y="2033117"/>
            <a:ext cx="244800" cy="183600"/>
          </a:xfrm>
          <a:prstGeom prst="rect">
            <a:avLst/>
          </a:prstGeom>
          <a:solidFill>
            <a:schemeClr val="accent3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63" name="Rektangel 18"/>
          <p:cNvSpPr/>
          <p:nvPr/>
        </p:nvSpPr>
        <p:spPr bwMode="auto">
          <a:xfrm>
            <a:off x="3802541" y="3117398"/>
            <a:ext cx="325435" cy="264226"/>
          </a:xfrm>
          <a:prstGeom prst="rect">
            <a:avLst/>
          </a:prstGeom>
          <a:solidFill>
            <a:schemeClr val="tx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235215" y="3145852"/>
            <a:ext cx="1454281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>
                <a:solidFill>
                  <a:schemeClr val="tx1"/>
                </a:solidFill>
                <a:cs typeface="Arial" pitchFamily="34" charset="0"/>
              </a:rPr>
              <a:t>Nilfisk Dark is the default color for headlines and body text. </a:t>
            </a:r>
          </a:p>
        </p:txBody>
      </p: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5E6F26DC-ED06-4AE5-BB8F-0CC90D2A969E}"/>
              </a:ext>
            </a:extLst>
          </p:cNvPr>
          <p:cNvGrpSpPr/>
          <p:nvPr userDrawn="1"/>
        </p:nvGrpSpPr>
        <p:grpSpPr>
          <a:xfrm>
            <a:off x="3796272" y="3597708"/>
            <a:ext cx="584370" cy="366154"/>
            <a:chOff x="3776319" y="3799737"/>
            <a:chExt cx="642807" cy="402769"/>
          </a:xfrm>
        </p:grpSpPr>
        <p:sp>
          <p:nvSpPr>
            <p:cNvPr id="68" name="Rektangel 22"/>
            <p:cNvSpPr/>
            <p:nvPr/>
          </p:nvSpPr>
          <p:spPr bwMode="auto">
            <a:xfrm>
              <a:off x="3776319" y="3799737"/>
              <a:ext cx="342913" cy="257185"/>
            </a:xfrm>
            <a:prstGeom prst="rect">
              <a:avLst/>
            </a:prstGeom>
            <a:solidFill>
              <a:schemeClr val="accent3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54000" tIns="45720" rIns="5400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69" name="Rektangel 11"/>
            <p:cNvSpPr>
              <a:spLocks noChangeAspect="1"/>
            </p:cNvSpPr>
            <p:nvPr/>
          </p:nvSpPr>
          <p:spPr bwMode="auto">
            <a:xfrm>
              <a:off x="3876284" y="3848265"/>
              <a:ext cx="342913" cy="257185"/>
            </a:xfrm>
            <a:prstGeom prst="rect">
              <a:avLst/>
            </a:prstGeom>
            <a:solidFill>
              <a:schemeClr val="bg2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54000" tIns="45720" rIns="5400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70" name="Rektangel 7"/>
            <p:cNvSpPr>
              <a:spLocks noChangeAspect="1"/>
            </p:cNvSpPr>
            <p:nvPr/>
          </p:nvSpPr>
          <p:spPr bwMode="auto">
            <a:xfrm>
              <a:off x="3976249" y="3896792"/>
              <a:ext cx="342913" cy="257185"/>
            </a:xfrm>
            <a:prstGeom prst="rect">
              <a:avLst/>
            </a:prstGeom>
            <a:solidFill>
              <a:schemeClr val="tx2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54000" tIns="45720" rIns="5400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71" name="Rektangel 9"/>
            <p:cNvSpPr>
              <a:spLocks noChangeAspect="1"/>
            </p:cNvSpPr>
            <p:nvPr/>
          </p:nvSpPr>
          <p:spPr bwMode="auto">
            <a:xfrm>
              <a:off x="4076213" y="3945321"/>
              <a:ext cx="342913" cy="257185"/>
            </a:xfrm>
            <a:prstGeom prst="rect">
              <a:avLst/>
            </a:prstGeom>
            <a:solidFill>
              <a:schemeClr val="bg1"/>
            </a:solidFill>
            <a:ln w="317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54000" tIns="45720" rIns="5400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</p:grpSp>
      <p:sp>
        <p:nvSpPr>
          <p:cNvPr id="72" name="TextBox 71"/>
          <p:cNvSpPr txBox="1"/>
          <p:nvPr userDrawn="1"/>
        </p:nvSpPr>
        <p:spPr>
          <a:xfrm>
            <a:off x="4539038" y="3521694"/>
            <a:ext cx="1426550" cy="73866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>
                <a:solidFill>
                  <a:schemeClr val="tx1"/>
                </a:solidFill>
                <a:cs typeface="Arial" pitchFamily="34" charset="0"/>
              </a:rPr>
              <a:t>Feel free to change the body text color to white or one of the other primary colors in order to create emphasis, highlight or better contrast between text and background.</a:t>
            </a:r>
          </a:p>
        </p:txBody>
      </p:sp>
      <p:sp>
        <p:nvSpPr>
          <p:cNvPr id="73" name="Rektangel 22"/>
          <p:cNvSpPr/>
          <p:nvPr userDrawn="1"/>
        </p:nvSpPr>
        <p:spPr bwMode="auto">
          <a:xfrm>
            <a:off x="8258296" y="2270116"/>
            <a:ext cx="244800" cy="183600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74" name="TextBox 73"/>
          <p:cNvSpPr txBox="1"/>
          <p:nvPr userDrawn="1"/>
        </p:nvSpPr>
        <p:spPr>
          <a:xfrm>
            <a:off x="8582915" y="2300363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>
                <a:solidFill>
                  <a:schemeClr val="tx1"/>
                </a:solidFill>
                <a:cs typeface="Arial" pitchFamily="34" charset="0"/>
              </a:rPr>
              <a:t>Nilfisk Accent 1</a:t>
            </a:r>
          </a:p>
        </p:txBody>
      </p:sp>
      <p:sp>
        <p:nvSpPr>
          <p:cNvPr id="75" name="Rektangel 9"/>
          <p:cNvSpPr>
            <a:spLocks noChangeAspect="1"/>
          </p:cNvSpPr>
          <p:nvPr userDrawn="1"/>
        </p:nvSpPr>
        <p:spPr bwMode="auto">
          <a:xfrm>
            <a:off x="9849330" y="2395623"/>
            <a:ext cx="244800" cy="183600"/>
          </a:xfrm>
          <a:prstGeom prst="rect">
            <a:avLst/>
          </a:prstGeom>
          <a:solidFill>
            <a:schemeClr val="accent4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76" name="TextBox 75"/>
          <p:cNvSpPr txBox="1"/>
          <p:nvPr userDrawn="1"/>
        </p:nvSpPr>
        <p:spPr>
          <a:xfrm>
            <a:off x="10168720" y="2425871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>
                <a:solidFill>
                  <a:schemeClr val="tx1"/>
                </a:solidFill>
                <a:cs typeface="Arial" pitchFamily="34" charset="0"/>
              </a:rPr>
              <a:t>Accent 4: Ocean blue</a:t>
            </a:r>
          </a:p>
        </p:txBody>
      </p:sp>
      <p:sp>
        <p:nvSpPr>
          <p:cNvPr id="81" name="Content Placeholder 5"/>
          <p:cNvSpPr txBox="1">
            <a:spLocks/>
          </p:cNvSpPr>
          <p:nvPr userDrawn="1"/>
        </p:nvSpPr>
        <p:spPr>
          <a:xfrm>
            <a:off x="6474281" y="3081964"/>
            <a:ext cx="1436029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800">
                <a:solidFill>
                  <a:schemeClr val="tx1"/>
                </a:solidFill>
              </a:rPr>
              <a:t>Never use the Standard Colors</a:t>
            </a:r>
          </a:p>
        </p:txBody>
      </p:sp>
      <p:cxnSp>
        <p:nvCxnSpPr>
          <p:cNvPr id="82" name="Straight Connector 81"/>
          <p:cNvCxnSpPr>
            <a:cxnSpLocks/>
          </p:cNvCxnSpPr>
          <p:nvPr userDrawn="1"/>
        </p:nvCxnSpPr>
        <p:spPr>
          <a:xfrm>
            <a:off x="6474281" y="3361226"/>
            <a:ext cx="4959049" cy="0"/>
          </a:xfrm>
          <a:prstGeom prst="line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itle 1"/>
          <p:cNvSpPr txBox="1">
            <a:spLocks/>
          </p:cNvSpPr>
          <p:nvPr userDrawn="1"/>
        </p:nvSpPr>
        <p:spPr>
          <a:xfrm>
            <a:off x="558868" y="885750"/>
            <a:ext cx="11171767" cy="68991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023967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800" b="1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3" name="Date Placeholder 8">
            <a:extLst>
              <a:ext uri="{FF2B5EF4-FFF2-40B4-BE49-F238E27FC236}">
                <a16:creationId xmlns:a16="http://schemas.microsoft.com/office/drawing/2014/main" id="{FE12C273-601D-40AF-BD56-6F1846451924}"/>
              </a:ext>
            </a:extLst>
          </p:cNvPr>
          <p:cNvSpPr>
            <a:spLocks noGrp="1"/>
          </p:cNvSpPr>
          <p:nvPr userDrawn="1">
            <p:ph type="dt" sz="half" idx="19"/>
          </p:nvPr>
        </p:nvSpPr>
        <p:spPr>
          <a:xfrm>
            <a:off x="3008551" y="6529068"/>
            <a:ext cx="759950" cy="153888"/>
          </a:xfrm>
        </p:spPr>
        <p:txBody>
          <a:bodyPr/>
          <a:lstStyle/>
          <a:p>
            <a:fld id="{A0ABC626-455B-41B0-A0E7-A5E156590607}" type="datetime1">
              <a:rPr lang="en-US" smtClean="0"/>
              <a:pPr/>
              <a:t>5/23/2024</a:t>
            </a:fld>
            <a:endParaRPr lang="en-US"/>
          </a:p>
        </p:txBody>
      </p:sp>
      <p:sp>
        <p:nvSpPr>
          <p:cNvPr id="84" name="Footer Placeholder 12">
            <a:extLst>
              <a:ext uri="{FF2B5EF4-FFF2-40B4-BE49-F238E27FC236}">
                <a16:creationId xmlns:a16="http://schemas.microsoft.com/office/drawing/2014/main" id="{5E3596F1-2045-40CC-A80E-499FCE019B3A}"/>
              </a:ext>
            </a:extLst>
          </p:cNvPr>
          <p:cNvSpPr>
            <a:spLocks noGrp="1"/>
          </p:cNvSpPr>
          <p:nvPr userDrawn="1">
            <p:ph type="ftr" sz="quarter" idx="20"/>
          </p:nvPr>
        </p:nvSpPr>
        <p:spPr>
          <a:xfrm>
            <a:off x="920896" y="6529068"/>
            <a:ext cx="2087655" cy="153888"/>
          </a:xfrm>
        </p:spPr>
        <p:txBody>
          <a:bodyPr/>
          <a:lstStyle/>
          <a:p>
            <a:pPr algn="l"/>
            <a:r>
              <a:rPr lang="en-US"/>
              <a:t>COMPANY CONFIDENTIAL</a:t>
            </a:r>
          </a:p>
        </p:txBody>
      </p:sp>
      <p:sp>
        <p:nvSpPr>
          <p:cNvPr id="85" name="Slide Number Placeholder 13">
            <a:extLst>
              <a:ext uri="{FF2B5EF4-FFF2-40B4-BE49-F238E27FC236}">
                <a16:creationId xmlns:a16="http://schemas.microsoft.com/office/drawing/2014/main" id="{6A79043F-E70A-4446-8650-0C2A2B7B0881}"/>
              </a:ext>
            </a:extLst>
          </p:cNvPr>
          <p:cNvSpPr>
            <a:spLocks noGrp="1"/>
          </p:cNvSpPr>
          <p:nvPr userDrawn="1">
            <p:ph type="sldNum" sz="quarter" idx="21"/>
          </p:nvPr>
        </p:nvSpPr>
        <p:spPr>
          <a:xfrm>
            <a:off x="479426" y="6529068"/>
            <a:ext cx="270170" cy="153888"/>
          </a:xfrm>
        </p:spPr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7" name="Rektangel 22">
            <a:extLst>
              <a:ext uri="{FF2B5EF4-FFF2-40B4-BE49-F238E27FC236}">
                <a16:creationId xmlns:a16="http://schemas.microsoft.com/office/drawing/2014/main" id="{94B553FC-3AAD-430C-8BBF-3DF9335D0629}"/>
              </a:ext>
            </a:extLst>
          </p:cNvPr>
          <p:cNvSpPr/>
          <p:nvPr userDrawn="1"/>
        </p:nvSpPr>
        <p:spPr bwMode="auto">
          <a:xfrm>
            <a:off x="8258296" y="2511626"/>
            <a:ext cx="244800" cy="183600"/>
          </a:xfrm>
          <a:prstGeom prst="rect">
            <a:avLst/>
          </a:prstGeom>
          <a:solidFill>
            <a:schemeClr val="tx2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52ECF2D3-E70D-444B-A194-20FBB4EF8314}"/>
              </a:ext>
            </a:extLst>
          </p:cNvPr>
          <p:cNvSpPr txBox="1"/>
          <p:nvPr userDrawn="1"/>
        </p:nvSpPr>
        <p:spPr>
          <a:xfrm>
            <a:off x="8582915" y="2541873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>
                <a:solidFill>
                  <a:schemeClr val="tx1"/>
                </a:solidFill>
                <a:cs typeface="Arial" pitchFamily="34" charset="0"/>
              </a:rPr>
              <a:t>Nilfisk Accent 2</a:t>
            </a:r>
          </a:p>
        </p:txBody>
      </p:sp>
      <p:sp>
        <p:nvSpPr>
          <p:cNvPr id="92" name="Rektangel 9">
            <a:extLst>
              <a:ext uri="{FF2B5EF4-FFF2-40B4-BE49-F238E27FC236}">
                <a16:creationId xmlns:a16="http://schemas.microsoft.com/office/drawing/2014/main" id="{C6A9245E-199C-439D-8F58-D6A26180CCF2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849330" y="2629249"/>
            <a:ext cx="244800" cy="183600"/>
          </a:xfrm>
          <a:prstGeom prst="rect">
            <a:avLst/>
          </a:prstGeom>
          <a:solidFill>
            <a:schemeClr val="accent5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A25B0928-DFF1-4B6F-8C9F-7FE6579D5FCC}"/>
              </a:ext>
            </a:extLst>
          </p:cNvPr>
          <p:cNvSpPr txBox="1"/>
          <p:nvPr userDrawn="1"/>
        </p:nvSpPr>
        <p:spPr>
          <a:xfrm>
            <a:off x="10168720" y="2659497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>
                <a:solidFill>
                  <a:schemeClr val="tx1"/>
                </a:solidFill>
                <a:cs typeface="Arial" pitchFamily="34" charset="0"/>
              </a:rPr>
              <a:t>Accent 5: Green</a:t>
            </a:r>
          </a:p>
        </p:txBody>
      </p:sp>
      <p:sp>
        <p:nvSpPr>
          <p:cNvPr id="94" name="Rektangel 9">
            <a:extLst>
              <a:ext uri="{FF2B5EF4-FFF2-40B4-BE49-F238E27FC236}">
                <a16:creationId xmlns:a16="http://schemas.microsoft.com/office/drawing/2014/main" id="{37D8958A-387C-45BD-83D0-DBC3BB0017DA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849330" y="2853321"/>
            <a:ext cx="244800" cy="183600"/>
          </a:xfrm>
          <a:prstGeom prst="rect">
            <a:avLst/>
          </a:prstGeom>
          <a:solidFill>
            <a:schemeClr val="accent6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F2D3E017-96F6-423B-9145-008DB23FF524}"/>
              </a:ext>
            </a:extLst>
          </p:cNvPr>
          <p:cNvSpPr txBox="1"/>
          <p:nvPr userDrawn="1"/>
        </p:nvSpPr>
        <p:spPr>
          <a:xfrm>
            <a:off x="10168720" y="2883569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>
                <a:solidFill>
                  <a:schemeClr val="tx1"/>
                </a:solidFill>
                <a:cs typeface="Arial" pitchFamily="34" charset="0"/>
              </a:rPr>
              <a:t>Accent 6: Red Alert</a:t>
            </a:r>
          </a:p>
        </p:txBody>
      </p:sp>
      <p:pic>
        <p:nvPicPr>
          <p:cNvPr id="102" name="Picture 101">
            <a:extLst>
              <a:ext uri="{FF2B5EF4-FFF2-40B4-BE49-F238E27FC236}">
                <a16:creationId xmlns:a16="http://schemas.microsoft.com/office/drawing/2014/main" id="{1ABD7990-89CC-49DB-AA0A-0AC2D5EF726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86246" y="3852045"/>
            <a:ext cx="1815300" cy="1222363"/>
          </a:xfrm>
          <a:prstGeom prst="rect">
            <a:avLst/>
          </a:prstGeom>
        </p:spPr>
      </p:pic>
      <p:pic>
        <p:nvPicPr>
          <p:cNvPr id="103" name="Picture 102">
            <a:extLst>
              <a:ext uri="{FF2B5EF4-FFF2-40B4-BE49-F238E27FC236}">
                <a16:creationId xmlns:a16="http://schemas.microsoft.com/office/drawing/2014/main" id="{6546A0DA-94D1-4668-A757-FF579938F67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503096" y="3878959"/>
            <a:ext cx="1797056" cy="1215521"/>
          </a:xfrm>
          <a:prstGeom prst="rect">
            <a:avLst/>
          </a:prstGeom>
        </p:spPr>
      </p:pic>
      <p:sp>
        <p:nvSpPr>
          <p:cNvPr id="18" name="TextBox 17"/>
          <p:cNvSpPr txBox="1"/>
          <p:nvPr userDrawn="1"/>
        </p:nvSpPr>
        <p:spPr>
          <a:xfrm>
            <a:off x="6463409" y="5337962"/>
            <a:ext cx="2680591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>
                <a:solidFill>
                  <a:schemeClr val="tx1"/>
                </a:solidFill>
                <a:latin typeface="+mj-lt"/>
                <a:cs typeface="Arial" pitchFamily="34" charset="0"/>
              </a:rPr>
              <a:t>SMARTART </a:t>
            </a:r>
            <a:r>
              <a:rPr lang="en-US" sz="800">
                <a:solidFill>
                  <a:schemeClr val="tx1"/>
                </a:solidFill>
                <a:latin typeface="+mn-lt"/>
                <a:cs typeface="Arial" pitchFamily="34" charset="0"/>
              </a:rPr>
              <a:t>– DESIGN AND EFFECTS</a:t>
            </a:r>
          </a:p>
        </p:txBody>
      </p: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03585E07-6B11-4B4F-AE56-460E3215EDE8}"/>
              </a:ext>
            </a:extLst>
          </p:cNvPr>
          <p:cNvGrpSpPr/>
          <p:nvPr userDrawn="1"/>
        </p:nvGrpSpPr>
        <p:grpSpPr>
          <a:xfrm>
            <a:off x="8513102" y="4099093"/>
            <a:ext cx="1730876" cy="944549"/>
            <a:chOff x="2834640" y="3855720"/>
            <a:chExt cx="708660" cy="228600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9809A7F2-F48F-4F60-957B-2DB7F7B34D5A}"/>
                </a:ext>
              </a:extLst>
            </p:cNvPr>
            <p:cNvCxnSpPr/>
            <p:nvPr/>
          </p:nvCxnSpPr>
          <p:spPr>
            <a:xfrm>
              <a:off x="2834640" y="3855720"/>
              <a:ext cx="708660" cy="22860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6614DE27-4BEA-4798-AF7D-67C66CD04692}"/>
                </a:ext>
              </a:extLst>
            </p:cNvPr>
            <p:cNvCxnSpPr/>
            <p:nvPr/>
          </p:nvCxnSpPr>
          <p:spPr>
            <a:xfrm flipH="1">
              <a:off x="2834640" y="3855720"/>
              <a:ext cx="708660" cy="22860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9" name="Picture 108">
            <a:extLst>
              <a:ext uri="{FF2B5EF4-FFF2-40B4-BE49-F238E27FC236}">
                <a16:creationId xmlns:a16="http://schemas.microsoft.com/office/drawing/2014/main" id="{0B27BA4E-0BF4-4C02-940E-C2B8347325A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463409" y="5577357"/>
            <a:ext cx="4969921" cy="443263"/>
          </a:xfrm>
          <a:prstGeom prst="rect">
            <a:avLst/>
          </a:prstGeom>
        </p:spPr>
      </p:pic>
      <p:grpSp>
        <p:nvGrpSpPr>
          <p:cNvPr id="111" name="Group 110">
            <a:extLst>
              <a:ext uri="{FF2B5EF4-FFF2-40B4-BE49-F238E27FC236}">
                <a16:creationId xmlns:a16="http://schemas.microsoft.com/office/drawing/2014/main" id="{94A9BDE5-F054-4AD6-B204-D8056D976AEC}"/>
              </a:ext>
            </a:extLst>
          </p:cNvPr>
          <p:cNvGrpSpPr/>
          <p:nvPr userDrawn="1"/>
        </p:nvGrpSpPr>
        <p:grpSpPr>
          <a:xfrm>
            <a:off x="7019925" y="5670940"/>
            <a:ext cx="4375305" cy="217835"/>
            <a:chOff x="2834640" y="3855720"/>
            <a:chExt cx="708660" cy="228600"/>
          </a:xfrm>
        </p:grpSpPr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F45128B7-C518-458F-B497-DBD7A8897B75}"/>
                </a:ext>
              </a:extLst>
            </p:cNvPr>
            <p:cNvCxnSpPr/>
            <p:nvPr/>
          </p:nvCxnSpPr>
          <p:spPr>
            <a:xfrm>
              <a:off x="2834640" y="3855720"/>
              <a:ext cx="708660" cy="22860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B1651C43-F09B-4205-ABB2-EAC554A231A2}"/>
                </a:ext>
              </a:extLst>
            </p:cNvPr>
            <p:cNvCxnSpPr/>
            <p:nvPr/>
          </p:nvCxnSpPr>
          <p:spPr>
            <a:xfrm flipH="1">
              <a:off x="2834640" y="3855720"/>
              <a:ext cx="708660" cy="22860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4" name="TextBox 113">
            <a:extLst>
              <a:ext uri="{FF2B5EF4-FFF2-40B4-BE49-F238E27FC236}">
                <a16:creationId xmlns:a16="http://schemas.microsoft.com/office/drawing/2014/main" id="{39575785-35B6-49AB-9E5B-A44383234BA4}"/>
              </a:ext>
            </a:extLst>
          </p:cNvPr>
          <p:cNvSpPr txBox="1"/>
          <p:nvPr userDrawn="1"/>
        </p:nvSpPr>
        <p:spPr>
          <a:xfrm>
            <a:off x="10495883" y="3991118"/>
            <a:ext cx="1064838" cy="73866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>
                <a:solidFill>
                  <a:schemeClr val="tx1"/>
                </a:solidFill>
                <a:cs typeface="Arial" pitchFamily="34" charset="0"/>
              </a:rPr>
              <a:t>Keep charts and SmartArt simple and minimalistic. </a:t>
            </a:r>
            <a:br>
              <a:rPr lang="en-US" sz="800">
                <a:solidFill>
                  <a:schemeClr val="tx1"/>
                </a:solidFill>
                <a:cs typeface="Arial" pitchFamily="34" charset="0"/>
              </a:rPr>
            </a:br>
            <a:endParaRPr lang="en-US" sz="800">
              <a:solidFill>
                <a:schemeClr val="tx1"/>
              </a:solidFill>
              <a:cs typeface="Arial" pitchFamily="34" charset="0"/>
            </a:endParaRPr>
          </a:p>
          <a:p>
            <a:pPr defTabSz="914400"/>
            <a:r>
              <a:rPr lang="en-US" sz="800">
                <a:solidFill>
                  <a:schemeClr val="tx1"/>
                </a:solidFill>
                <a:cs typeface="Arial" pitchFamily="34" charset="0"/>
              </a:rPr>
              <a:t>Avoid bevel, emboss and 3D effects.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2B4EC30E-B7CE-4A68-8E8B-D5254BC914CC}"/>
              </a:ext>
            </a:extLst>
          </p:cNvPr>
          <p:cNvSpPr/>
          <p:nvPr userDrawn="1"/>
        </p:nvSpPr>
        <p:spPr>
          <a:xfrm>
            <a:off x="479425" y="4611253"/>
            <a:ext cx="5628836" cy="158834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FD99C6E9-148D-4428-B5D8-6AD43505DA41}"/>
              </a:ext>
            </a:extLst>
          </p:cNvPr>
          <p:cNvSpPr txBox="1"/>
          <p:nvPr userDrawn="1"/>
        </p:nvSpPr>
        <p:spPr>
          <a:xfrm>
            <a:off x="558868" y="4773728"/>
            <a:ext cx="2287064" cy="266400"/>
          </a:xfrm>
          <a:prstGeom prst="rect">
            <a:avLst/>
          </a:prstGeom>
          <a:noFill/>
        </p:spPr>
        <p:txBody>
          <a:bodyPr wrap="none" lIns="108000" tIns="36000" rIns="36000" bIns="36000" rtlCol="0" anchor="ctr">
            <a:noAutofit/>
          </a:bodyPr>
          <a:lstStyle/>
          <a:p>
            <a:pPr defTabSz="914400"/>
            <a:r>
              <a:rPr lang="en-US" sz="1100" spc="30" baseline="0">
                <a:solidFill>
                  <a:schemeClr val="tx1"/>
                </a:solidFill>
                <a:latin typeface="+mj-lt"/>
                <a:cs typeface="Arial" pitchFamily="34" charset="0"/>
              </a:rPr>
              <a:t>CALL OUTS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C1335B58-8355-4223-9A0F-3FB094B7984A}"/>
              </a:ext>
            </a:extLst>
          </p:cNvPr>
          <p:cNvSpPr txBox="1"/>
          <p:nvPr userDrawn="1"/>
        </p:nvSpPr>
        <p:spPr>
          <a:xfrm>
            <a:off x="3802541" y="2920536"/>
            <a:ext cx="1924081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algn="l" defTabSz="914400" rtl="0" eaLnBrk="1" latinLnBrk="0" hangingPunct="1"/>
            <a:r>
              <a:rPr lang="en-US" sz="800" b="0" kern="1200">
                <a:solidFill>
                  <a:srgbClr val="000000"/>
                </a:solidFill>
                <a:latin typeface="+mj-lt"/>
                <a:ea typeface="+mn-ea"/>
                <a:cs typeface="Arial" pitchFamily="34" charset="0"/>
              </a:rPr>
              <a:t>TEXT COLOR</a:t>
            </a:r>
          </a:p>
        </p:txBody>
      </p:sp>
      <p:pic>
        <p:nvPicPr>
          <p:cNvPr id="120" name="Picture 119">
            <a:extLst>
              <a:ext uri="{FF2B5EF4-FFF2-40B4-BE49-F238E27FC236}">
                <a16:creationId xmlns:a16="http://schemas.microsoft.com/office/drawing/2014/main" id="{EA7DB651-0930-424D-8AAB-494794615B2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94112" y="1513060"/>
            <a:ext cx="1225191" cy="1407314"/>
          </a:xfrm>
          <a:prstGeom prst="rect">
            <a:avLst/>
          </a:prstGeom>
        </p:spPr>
      </p:pic>
      <p:sp>
        <p:nvSpPr>
          <p:cNvPr id="124" name="Oval 123">
            <a:extLst>
              <a:ext uri="{FF2B5EF4-FFF2-40B4-BE49-F238E27FC236}">
                <a16:creationId xmlns:a16="http://schemas.microsoft.com/office/drawing/2014/main" id="{F7AB58B9-3487-4503-98A3-261B6871E0AB}"/>
              </a:ext>
            </a:extLst>
          </p:cNvPr>
          <p:cNvSpPr/>
          <p:nvPr userDrawn="1"/>
        </p:nvSpPr>
        <p:spPr>
          <a:xfrm>
            <a:off x="3076416" y="4919253"/>
            <a:ext cx="951609" cy="951609"/>
          </a:xfrm>
          <a:prstGeom prst="ellipse">
            <a:avLst/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>
                <a:solidFill>
                  <a:schemeClr val="bg1"/>
                </a:solidFill>
              </a:rPr>
              <a:t>Call-out text here</a:t>
            </a:r>
          </a:p>
        </p:txBody>
      </p:sp>
      <p:sp>
        <p:nvSpPr>
          <p:cNvPr id="127" name="Rectangle: Rounded Corners 126">
            <a:extLst>
              <a:ext uri="{FF2B5EF4-FFF2-40B4-BE49-F238E27FC236}">
                <a16:creationId xmlns:a16="http://schemas.microsoft.com/office/drawing/2014/main" id="{B6CD54A2-4412-4A84-AF5A-DACAD97CBE74}"/>
              </a:ext>
            </a:extLst>
          </p:cNvPr>
          <p:cNvSpPr/>
          <p:nvPr userDrawn="1"/>
        </p:nvSpPr>
        <p:spPr>
          <a:xfrm>
            <a:off x="4222590" y="5306886"/>
            <a:ext cx="1667164" cy="32326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Call out text here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5C803F96-D305-4337-A4A7-EF0BCC606DD0}"/>
              </a:ext>
            </a:extLst>
          </p:cNvPr>
          <p:cNvSpPr txBox="1"/>
          <p:nvPr userDrawn="1"/>
        </p:nvSpPr>
        <p:spPr>
          <a:xfrm>
            <a:off x="688006" y="5335884"/>
            <a:ext cx="2120985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>
                <a:solidFill>
                  <a:schemeClr val="tx1"/>
                </a:solidFill>
                <a:cs typeface="Arial" pitchFamily="34" charset="0"/>
              </a:rPr>
              <a:t>Circles and race-track shapes are preferred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26944829-53C6-4832-B927-4DF77768AF22}"/>
              </a:ext>
            </a:extLst>
          </p:cNvPr>
          <p:cNvSpPr txBox="1"/>
          <p:nvPr userDrawn="1"/>
        </p:nvSpPr>
        <p:spPr>
          <a:xfrm>
            <a:off x="686640" y="5170041"/>
            <a:ext cx="1362524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>
                <a:solidFill>
                  <a:schemeClr val="tx1"/>
                </a:solidFill>
                <a:latin typeface="+mj-lt"/>
                <a:cs typeface="Arial" pitchFamily="34" charset="0"/>
              </a:rPr>
              <a:t>SHAPES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501F335D-AC9C-4F79-BE6D-7BFEDF74FE27}"/>
              </a:ext>
            </a:extLst>
          </p:cNvPr>
          <p:cNvSpPr txBox="1"/>
          <p:nvPr userDrawn="1"/>
        </p:nvSpPr>
        <p:spPr>
          <a:xfrm>
            <a:off x="688007" y="5769347"/>
            <a:ext cx="2193844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>
                <a:solidFill>
                  <a:schemeClr val="tx1"/>
                </a:solidFill>
                <a:cs typeface="Arial" pitchFamily="34" charset="0"/>
              </a:rPr>
              <a:t>Use a bright color as Nilfisk Blue, if an alert call out is needed then use the Red Alert color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9E6CBA77-60E5-4B50-BBFC-943B830A4FB8}"/>
              </a:ext>
            </a:extLst>
          </p:cNvPr>
          <p:cNvSpPr txBox="1"/>
          <p:nvPr userDrawn="1"/>
        </p:nvSpPr>
        <p:spPr>
          <a:xfrm>
            <a:off x="686640" y="5597590"/>
            <a:ext cx="1362524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>
                <a:solidFill>
                  <a:schemeClr val="tx1"/>
                </a:solidFill>
                <a:latin typeface="+mj-lt"/>
                <a:cs typeface="Arial" pitchFamily="34" charset="0"/>
              </a:rPr>
              <a:t>COLORS</a:t>
            </a:r>
          </a:p>
        </p:txBody>
      </p:sp>
      <p:pic>
        <p:nvPicPr>
          <p:cNvPr id="133" name="Picture 132">
            <a:extLst>
              <a:ext uri="{FF2B5EF4-FFF2-40B4-BE49-F238E27FC236}">
                <a16:creationId xmlns:a16="http://schemas.microsoft.com/office/drawing/2014/main" id="{DBC42F93-7A2E-45E5-BF9E-672AE70AF5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r="8696"/>
          <a:stretch/>
        </p:blipFill>
        <p:spPr>
          <a:xfrm>
            <a:off x="686641" y="3203941"/>
            <a:ext cx="1205207" cy="951982"/>
          </a:xfrm>
          <a:prstGeom prst="rect">
            <a:avLst/>
          </a:prstGeom>
        </p:spPr>
      </p:pic>
      <p:sp>
        <p:nvSpPr>
          <p:cNvPr id="89" name="TextBox 88">
            <a:extLst>
              <a:ext uri="{FF2B5EF4-FFF2-40B4-BE49-F238E27FC236}">
                <a16:creationId xmlns:a16="http://schemas.microsoft.com/office/drawing/2014/main" id="{FB05DA62-B4C6-45AC-9BFB-A0E475FE9E84}"/>
              </a:ext>
            </a:extLst>
          </p:cNvPr>
          <p:cNvSpPr txBox="1"/>
          <p:nvPr userDrawn="1"/>
        </p:nvSpPr>
        <p:spPr>
          <a:xfrm>
            <a:off x="484566" y="420116"/>
            <a:ext cx="7304039" cy="523220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r>
              <a:rPr lang="en-US" sz="2800" noProof="0">
                <a:latin typeface="+mj-lt"/>
              </a:rPr>
              <a:t>Nilfisk presentation guidelines and tips</a:t>
            </a:r>
            <a:endParaRPr lang="en-US" sz="280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90163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3" imgW="663" imgH="659" progId="TCLayout.ActiveDocument.1">
                  <p:embed/>
                </p:oleObj>
              </mc:Choice>
              <mc:Fallback>
                <p:oleObj name="Diapositiva think-cell" r:id="rId3" imgW="663" imgH="659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B898C72-7053-41C8-962D-E7ABA07F07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/>
              <a:t>Click to insert </a:t>
            </a:r>
            <a:r>
              <a:rPr lang="en-US" err="1"/>
              <a:t>subheadline</a:t>
            </a:r>
            <a:endParaRPr lang="en-US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DF8D286F-0631-4A74-BC0F-B8FAF09572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/>
              <a:t>Insert headline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08CF4EB-E2D2-439D-9045-B7CD284FB983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A0ABC626-455B-41B0-A0E7-A5E156590607}" type="datetime1">
              <a:rPr lang="en-US" smtClean="0"/>
              <a:pPr/>
              <a:t>5/23/2024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958D13E1-3A34-43A4-9A9E-36AA97573910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r>
              <a:rPr lang="en-US"/>
              <a:t>COMPANY CONFIDENTIAL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779AEF6-0861-4BED-8DBA-F8E201DBF67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278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1 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6199282" cy="451808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/>
              <a:t>Add agenda title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7" hasCustomPrompt="1"/>
          </p:nvPr>
        </p:nvSpPr>
        <p:spPr>
          <a:xfrm>
            <a:off x="1968167" y="1381125"/>
            <a:ext cx="471054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Insert agenda topic here</a:t>
            </a:r>
          </a:p>
        </p:txBody>
      </p:sp>
      <p:sp>
        <p:nvSpPr>
          <p:cNvPr id="20" name="Text Placeholder 6"/>
          <p:cNvSpPr>
            <a:spLocks noGrp="1"/>
          </p:cNvSpPr>
          <p:nvPr>
            <p:ph type="body" sz="quarter" idx="38" hasCustomPrompt="1"/>
          </p:nvPr>
        </p:nvSpPr>
        <p:spPr>
          <a:xfrm>
            <a:off x="1968167" y="2222844"/>
            <a:ext cx="471054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Insert agenda topic here</a:t>
            </a:r>
          </a:p>
        </p:txBody>
      </p:sp>
      <p:sp>
        <p:nvSpPr>
          <p:cNvPr id="21" name="Text Placeholder 6"/>
          <p:cNvSpPr>
            <a:spLocks noGrp="1"/>
          </p:cNvSpPr>
          <p:nvPr>
            <p:ph type="body" sz="quarter" idx="39" hasCustomPrompt="1"/>
          </p:nvPr>
        </p:nvSpPr>
        <p:spPr>
          <a:xfrm>
            <a:off x="1968167" y="3064563"/>
            <a:ext cx="471054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Insert agenda topic here</a:t>
            </a: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40" hasCustomPrompt="1"/>
          </p:nvPr>
        </p:nvSpPr>
        <p:spPr>
          <a:xfrm>
            <a:off x="1968167" y="3906282"/>
            <a:ext cx="471054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Insert agenda topic here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41" hasCustomPrompt="1"/>
          </p:nvPr>
        </p:nvSpPr>
        <p:spPr>
          <a:xfrm>
            <a:off x="1968167" y="4748001"/>
            <a:ext cx="471054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Insert agenda topic here</a:t>
            </a:r>
          </a:p>
        </p:txBody>
      </p:sp>
      <p:sp>
        <p:nvSpPr>
          <p:cNvPr id="24" name="Text Placeholder 6"/>
          <p:cNvSpPr>
            <a:spLocks noGrp="1"/>
          </p:cNvSpPr>
          <p:nvPr>
            <p:ph type="body" sz="quarter" idx="42" hasCustomPrompt="1"/>
          </p:nvPr>
        </p:nvSpPr>
        <p:spPr>
          <a:xfrm>
            <a:off x="1968167" y="5589718"/>
            <a:ext cx="471054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Insert agenda topic here</a:t>
            </a:r>
          </a:p>
        </p:txBody>
      </p:sp>
      <p:sp>
        <p:nvSpPr>
          <p:cNvPr id="25" name="Text Placeholder 6"/>
          <p:cNvSpPr>
            <a:spLocks noGrp="1"/>
          </p:cNvSpPr>
          <p:nvPr>
            <p:ph type="body" sz="quarter" idx="43" hasCustomPrompt="1"/>
          </p:nvPr>
        </p:nvSpPr>
        <p:spPr>
          <a:xfrm>
            <a:off x="1117600" y="1381125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/>
              <a:t>X</a:t>
            </a:r>
          </a:p>
        </p:txBody>
      </p:sp>
      <p:sp>
        <p:nvSpPr>
          <p:cNvPr id="26" name="Text Placeholder 6"/>
          <p:cNvSpPr>
            <a:spLocks noGrp="1"/>
          </p:cNvSpPr>
          <p:nvPr>
            <p:ph type="body" sz="quarter" idx="44" hasCustomPrompt="1"/>
          </p:nvPr>
        </p:nvSpPr>
        <p:spPr>
          <a:xfrm>
            <a:off x="1117600" y="2222844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/>
              <a:t>X</a:t>
            </a:r>
          </a:p>
        </p:txBody>
      </p:sp>
      <p:sp>
        <p:nvSpPr>
          <p:cNvPr id="27" name="Text Placeholder 6"/>
          <p:cNvSpPr>
            <a:spLocks noGrp="1"/>
          </p:cNvSpPr>
          <p:nvPr>
            <p:ph type="body" sz="quarter" idx="45" hasCustomPrompt="1"/>
          </p:nvPr>
        </p:nvSpPr>
        <p:spPr>
          <a:xfrm>
            <a:off x="1117600" y="3064563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/>
              <a:t>X</a:t>
            </a:r>
          </a:p>
        </p:txBody>
      </p:sp>
      <p:sp>
        <p:nvSpPr>
          <p:cNvPr id="28" name="Text Placeholder 6"/>
          <p:cNvSpPr>
            <a:spLocks noGrp="1"/>
          </p:cNvSpPr>
          <p:nvPr>
            <p:ph type="body" sz="quarter" idx="46" hasCustomPrompt="1"/>
          </p:nvPr>
        </p:nvSpPr>
        <p:spPr>
          <a:xfrm>
            <a:off x="1117600" y="3906282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/>
              <a:t>X</a:t>
            </a:r>
          </a:p>
        </p:txBody>
      </p:sp>
      <p:sp>
        <p:nvSpPr>
          <p:cNvPr id="29" name="Text Placeholder 6"/>
          <p:cNvSpPr>
            <a:spLocks noGrp="1"/>
          </p:cNvSpPr>
          <p:nvPr>
            <p:ph type="body" sz="quarter" idx="47" hasCustomPrompt="1"/>
          </p:nvPr>
        </p:nvSpPr>
        <p:spPr>
          <a:xfrm>
            <a:off x="1117600" y="4748001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/>
              <a:t>X</a:t>
            </a:r>
          </a:p>
        </p:txBody>
      </p:sp>
      <p:sp>
        <p:nvSpPr>
          <p:cNvPr id="30" name="Text Placeholder 6"/>
          <p:cNvSpPr>
            <a:spLocks noGrp="1"/>
          </p:cNvSpPr>
          <p:nvPr>
            <p:ph type="body" sz="quarter" idx="48" hasCustomPrompt="1"/>
          </p:nvPr>
        </p:nvSpPr>
        <p:spPr>
          <a:xfrm>
            <a:off x="1117600" y="5589718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/>
              <a:t>X</a:t>
            </a:r>
          </a:p>
        </p:txBody>
      </p:sp>
      <p:sp>
        <p:nvSpPr>
          <p:cNvPr id="18" name="Picture Placeholder 3">
            <a:extLst>
              <a:ext uri="{FF2B5EF4-FFF2-40B4-BE49-F238E27FC236}">
                <a16:creationId xmlns:a16="http://schemas.microsoft.com/office/drawing/2014/main" id="{92633BA2-668C-4362-AF86-6885DEF6DFD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929718" y="0"/>
            <a:ext cx="5262281" cy="6273800"/>
          </a:xfrm>
        </p:spPr>
        <p:txBody>
          <a:bodyPr lIns="60458" tIns="60458" rIns="60458" bIns="61200" anchor="ctr" anchorCtr="0"/>
          <a:lstStyle>
            <a:lvl1pPr marL="0" indent="0" algn="ctr">
              <a:spcBef>
                <a:spcPts val="0"/>
              </a:spcBef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insert a picture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B7C68E-A9DB-482D-8573-A1E734D89C45}"/>
              </a:ext>
            </a:extLst>
          </p:cNvPr>
          <p:cNvSpPr>
            <a:spLocks noGrp="1"/>
          </p:cNvSpPr>
          <p:nvPr>
            <p:ph type="dt" sz="half" idx="49"/>
          </p:nvPr>
        </p:nvSpPr>
        <p:spPr/>
        <p:txBody>
          <a:bodyPr/>
          <a:lstStyle/>
          <a:p>
            <a:fld id="{A0ABC626-455B-41B0-A0E7-A5E156590607}" type="datetime1">
              <a:rPr lang="en-US" smtClean="0"/>
              <a:pPr/>
              <a:t>5/23/2024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A036050-6042-4828-AEF7-BEF88D457057}"/>
              </a:ext>
            </a:extLst>
          </p:cNvPr>
          <p:cNvSpPr>
            <a:spLocks noGrp="1"/>
          </p:cNvSpPr>
          <p:nvPr>
            <p:ph type="ftr" sz="quarter" idx="50"/>
          </p:nvPr>
        </p:nvSpPr>
        <p:spPr/>
        <p:txBody>
          <a:bodyPr/>
          <a:lstStyle/>
          <a:p>
            <a:pPr algn="l"/>
            <a:r>
              <a:rPr lang="en-US"/>
              <a:t>COMPANY CONFIDENTIAL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B648AB8-957A-40F5-BE6A-A1A7B5839E37}"/>
              </a:ext>
            </a:extLst>
          </p:cNvPr>
          <p:cNvSpPr>
            <a:spLocks noGrp="1"/>
          </p:cNvSpPr>
          <p:nvPr>
            <p:ph type="sldNum" sz="quarter" idx="51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30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3 / 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>
            <a:extLst>
              <a:ext uri="{FF2B5EF4-FFF2-40B4-BE49-F238E27FC236}">
                <a16:creationId xmlns:a16="http://schemas.microsoft.com/office/drawing/2014/main" id="{5EC2438A-E891-4FFF-BA92-718E67D50B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6199282" cy="451808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/>
              <a:t>Add agenda title</a:t>
            </a:r>
          </a:p>
        </p:txBody>
      </p:sp>
      <p:sp>
        <p:nvSpPr>
          <p:cNvPr id="32" name="Text Placeholder 6">
            <a:extLst>
              <a:ext uri="{FF2B5EF4-FFF2-40B4-BE49-F238E27FC236}">
                <a16:creationId xmlns:a16="http://schemas.microsoft.com/office/drawing/2014/main" id="{351349A8-F4AD-481C-B833-2018086AEB1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968167" y="1381125"/>
            <a:ext cx="3961046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Insert agenda topic here</a:t>
            </a:r>
          </a:p>
        </p:txBody>
      </p:sp>
      <p:sp>
        <p:nvSpPr>
          <p:cNvPr id="33" name="Text Placeholder 6">
            <a:extLst>
              <a:ext uri="{FF2B5EF4-FFF2-40B4-BE49-F238E27FC236}">
                <a16:creationId xmlns:a16="http://schemas.microsoft.com/office/drawing/2014/main" id="{BCB23696-A8EE-4D7D-9CF8-BFE08B462CA1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968167" y="2222844"/>
            <a:ext cx="3961046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Insert agenda topic here</a:t>
            </a:r>
          </a:p>
        </p:txBody>
      </p: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E3258258-BD87-4BF7-A9C9-7E4A20BC8D3D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968167" y="3064563"/>
            <a:ext cx="3961046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Insert agenda topic here</a:t>
            </a:r>
          </a:p>
        </p:txBody>
      </p:sp>
      <p:sp>
        <p:nvSpPr>
          <p:cNvPr id="35" name="Text Placeholder 6">
            <a:extLst>
              <a:ext uri="{FF2B5EF4-FFF2-40B4-BE49-F238E27FC236}">
                <a16:creationId xmlns:a16="http://schemas.microsoft.com/office/drawing/2014/main" id="{F0CC60F9-E018-493B-A231-1CF8D7DF68AD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968167" y="3906282"/>
            <a:ext cx="3961046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Insert agenda topic here</a:t>
            </a:r>
          </a:p>
        </p:txBody>
      </p:sp>
      <p:sp>
        <p:nvSpPr>
          <p:cNvPr id="36" name="Text Placeholder 6">
            <a:extLst>
              <a:ext uri="{FF2B5EF4-FFF2-40B4-BE49-F238E27FC236}">
                <a16:creationId xmlns:a16="http://schemas.microsoft.com/office/drawing/2014/main" id="{70697D3F-4B19-4E9B-B001-70DCCED5AAEE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1968167" y="4748001"/>
            <a:ext cx="3961046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Insert agenda topic here</a:t>
            </a:r>
          </a:p>
        </p:txBody>
      </p:sp>
      <p:sp>
        <p:nvSpPr>
          <p:cNvPr id="37" name="Text Placeholder 6">
            <a:extLst>
              <a:ext uri="{FF2B5EF4-FFF2-40B4-BE49-F238E27FC236}">
                <a16:creationId xmlns:a16="http://schemas.microsoft.com/office/drawing/2014/main" id="{87D41523-EEDC-4E02-B090-DC27D43D682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968167" y="5589718"/>
            <a:ext cx="3961046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Insert agenda topic here</a:t>
            </a:r>
          </a:p>
        </p:txBody>
      </p:sp>
      <p:sp>
        <p:nvSpPr>
          <p:cNvPr id="38" name="Text Placeholder 6">
            <a:extLst>
              <a:ext uri="{FF2B5EF4-FFF2-40B4-BE49-F238E27FC236}">
                <a16:creationId xmlns:a16="http://schemas.microsoft.com/office/drawing/2014/main" id="{8E766D98-EE19-481A-A53E-6807A968ABA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117600" y="1381125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/>
              <a:t>X</a:t>
            </a:r>
          </a:p>
        </p:txBody>
      </p:sp>
      <p:sp>
        <p:nvSpPr>
          <p:cNvPr id="39" name="Text Placeholder 6">
            <a:extLst>
              <a:ext uri="{FF2B5EF4-FFF2-40B4-BE49-F238E27FC236}">
                <a16:creationId xmlns:a16="http://schemas.microsoft.com/office/drawing/2014/main" id="{B2146F9C-B635-4DAF-B173-D1BB2897C7A2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117600" y="2222844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/>
              <a:t>X</a:t>
            </a:r>
          </a:p>
        </p:txBody>
      </p:sp>
      <p:sp>
        <p:nvSpPr>
          <p:cNvPr id="40" name="Text Placeholder 6">
            <a:extLst>
              <a:ext uri="{FF2B5EF4-FFF2-40B4-BE49-F238E27FC236}">
                <a16:creationId xmlns:a16="http://schemas.microsoft.com/office/drawing/2014/main" id="{4F56AAD3-4EAB-4030-838D-7F5893CBAAFE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117600" y="3064563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/>
              <a:t>X</a:t>
            </a:r>
          </a:p>
        </p:txBody>
      </p:sp>
      <p:sp>
        <p:nvSpPr>
          <p:cNvPr id="41" name="Text Placeholder 6">
            <a:extLst>
              <a:ext uri="{FF2B5EF4-FFF2-40B4-BE49-F238E27FC236}">
                <a16:creationId xmlns:a16="http://schemas.microsoft.com/office/drawing/2014/main" id="{5C907538-E1C5-4754-89E9-C3EB0BA8E6DF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117600" y="3906282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/>
              <a:t>X</a:t>
            </a:r>
          </a:p>
        </p:txBody>
      </p:sp>
      <p:sp>
        <p:nvSpPr>
          <p:cNvPr id="42" name="Text Placeholder 6">
            <a:extLst>
              <a:ext uri="{FF2B5EF4-FFF2-40B4-BE49-F238E27FC236}">
                <a16:creationId xmlns:a16="http://schemas.microsoft.com/office/drawing/2014/main" id="{F15BB5B4-070C-45C6-8263-A39458E6957D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117600" y="4748001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/>
              <a:t>X</a:t>
            </a:r>
          </a:p>
        </p:txBody>
      </p:sp>
      <p:sp>
        <p:nvSpPr>
          <p:cNvPr id="43" name="Text Placeholder 6">
            <a:extLst>
              <a:ext uri="{FF2B5EF4-FFF2-40B4-BE49-F238E27FC236}">
                <a16:creationId xmlns:a16="http://schemas.microsoft.com/office/drawing/2014/main" id="{4794B6D5-516E-4598-95CB-8FACBE449A19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117600" y="5589718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/>
              <a:t>X</a:t>
            </a:r>
          </a:p>
        </p:txBody>
      </p:sp>
      <p:sp>
        <p:nvSpPr>
          <p:cNvPr id="44" name="Text Placeholder 6">
            <a:extLst>
              <a:ext uri="{FF2B5EF4-FFF2-40B4-BE49-F238E27FC236}">
                <a16:creationId xmlns:a16="http://schemas.microsoft.com/office/drawing/2014/main" id="{2375903A-F4B6-40A4-9007-A4446B00364B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113355" y="1381125"/>
            <a:ext cx="459922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Insert agenda topic here</a:t>
            </a:r>
          </a:p>
        </p:txBody>
      </p:sp>
      <p:sp>
        <p:nvSpPr>
          <p:cNvPr id="45" name="Text Placeholder 6">
            <a:extLst>
              <a:ext uri="{FF2B5EF4-FFF2-40B4-BE49-F238E27FC236}">
                <a16:creationId xmlns:a16="http://schemas.microsoft.com/office/drawing/2014/main" id="{2597909E-9336-428B-BD7D-97A3705EE7B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7113355" y="2222844"/>
            <a:ext cx="459922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Insert agenda topic here</a:t>
            </a:r>
          </a:p>
        </p:txBody>
      </p:sp>
      <p:sp>
        <p:nvSpPr>
          <p:cNvPr id="46" name="Text Placeholder 6">
            <a:extLst>
              <a:ext uri="{FF2B5EF4-FFF2-40B4-BE49-F238E27FC236}">
                <a16:creationId xmlns:a16="http://schemas.microsoft.com/office/drawing/2014/main" id="{17599A58-0AE1-48B2-8DB7-C4041E1E2284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7113355" y="3064563"/>
            <a:ext cx="459922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Insert agenda topic here</a:t>
            </a:r>
          </a:p>
        </p:txBody>
      </p:sp>
      <p:sp>
        <p:nvSpPr>
          <p:cNvPr id="47" name="Text Placeholder 6">
            <a:extLst>
              <a:ext uri="{FF2B5EF4-FFF2-40B4-BE49-F238E27FC236}">
                <a16:creationId xmlns:a16="http://schemas.microsoft.com/office/drawing/2014/main" id="{75E0B5C7-0542-41B5-83BD-F4877256F024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7113355" y="3906282"/>
            <a:ext cx="459922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Insert agenda topic here</a:t>
            </a:r>
          </a:p>
        </p:txBody>
      </p:sp>
      <p:sp>
        <p:nvSpPr>
          <p:cNvPr id="48" name="Text Placeholder 6">
            <a:extLst>
              <a:ext uri="{FF2B5EF4-FFF2-40B4-BE49-F238E27FC236}">
                <a16:creationId xmlns:a16="http://schemas.microsoft.com/office/drawing/2014/main" id="{13407488-E31A-4BD6-BA18-CEE59220234C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7113355" y="4748001"/>
            <a:ext cx="459922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Insert agenda topic here</a:t>
            </a:r>
          </a:p>
        </p:txBody>
      </p:sp>
      <p:sp>
        <p:nvSpPr>
          <p:cNvPr id="49" name="Text Placeholder 6">
            <a:extLst>
              <a:ext uri="{FF2B5EF4-FFF2-40B4-BE49-F238E27FC236}">
                <a16:creationId xmlns:a16="http://schemas.microsoft.com/office/drawing/2014/main" id="{473C5B7A-5DE6-4EE7-A616-36152F429213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7113355" y="5589718"/>
            <a:ext cx="459922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Insert agenda topic here</a:t>
            </a:r>
          </a:p>
        </p:txBody>
      </p:sp>
      <p:sp>
        <p:nvSpPr>
          <p:cNvPr id="50" name="Text Placeholder 6">
            <a:extLst>
              <a:ext uri="{FF2B5EF4-FFF2-40B4-BE49-F238E27FC236}">
                <a16:creationId xmlns:a16="http://schemas.microsoft.com/office/drawing/2014/main" id="{D32C3EDB-5591-4579-9FE5-7193CC5A5C10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262788" y="1381125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/>
              <a:t>X</a:t>
            </a:r>
          </a:p>
        </p:txBody>
      </p:sp>
      <p:sp>
        <p:nvSpPr>
          <p:cNvPr id="51" name="Text Placeholder 6">
            <a:extLst>
              <a:ext uri="{FF2B5EF4-FFF2-40B4-BE49-F238E27FC236}">
                <a16:creationId xmlns:a16="http://schemas.microsoft.com/office/drawing/2014/main" id="{57A219F9-4663-4810-9DB6-6EA406D3B6CE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262788" y="2222844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/>
              <a:t>X</a:t>
            </a:r>
          </a:p>
        </p:txBody>
      </p:sp>
      <p:sp>
        <p:nvSpPr>
          <p:cNvPr id="52" name="Text Placeholder 6">
            <a:extLst>
              <a:ext uri="{FF2B5EF4-FFF2-40B4-BE49-F238E27FC236}">
                <a16:creationId xmlns:a16="http://schemas.microsoft.com/office/drawing/2014/main" id="{BDC7CE9C-FBC7-4161-BD88-75178F21B731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6262788" y="3064563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/>
              <a:t>X</a:t>
            </a:r>
          </a:p>
        </p:txBody>
      </p:sp>
      <p:sp>
        <p:nvSpPr>
          <p:cNvPr id="53" name="Text Placeholder 6">
            <a:extLst>
              <a:ext uri="{FF2B5EF4-FFF2-40B4-BE49-F238E27FC236}">
                <a16:creationId xmlns:a16="http://schemas.microsoft.com/office/drawing/2014/main" id="{11ACFE30-978D-4A7F-97D7-D7AC99268D5A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262788" y="3906282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/>
              <a:t>X</a:t>
            </a:r>
          </a:p>
        </p:txBody>
      </p:sp>
      <p:sp>
        <p:nvSpPr>
          <p:cNvPr id="54" name="Text Placeholder 6">
            <a:extLst>
              <a:ext uri="{FF2B5EF4-FFF2-40B4-BE49-F238E27FC236}">
                <a16:creationId xmlns:a16="http://schemas.microsoft.com/office/drawing/2014/main" id="{CCC62BDF-1677-4A73-8312-A8E0954470A0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6262788" y="4748001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/>
              <a:t>X</a:t>
            </a:r>
          </a:p>
        </p:txBody>
      </p:sp>
      <p:sp>
        <p:nvSpPr>
          <p:cNvPr id="55" name="Text Placeholder 6">
            <a:extLst>
              <a:ext uri="{FF2B5EF4-FFF2-40B4-BE49-F238E27FC236}">
                <a16:creationId xmlns:a16="http://schemas.microsoft.com/office/drawing/2014/main" id="{9646ABFE-34F3-4E34-8A80-DF3F4164BB5C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6262788" y="5589718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/>
              <a:t>X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3AEA049-3D98-4D27-BBB6-7363FCAE05E4}"/>
              </a:ext>
            </a:extLst>
          </p:cNvPr>
          <p:cNvSpPr>
            <a:spLocks noGrp="1"/>
          </p:cNvSpPr>
          <p:nvPr>
            <p:ph type="dt" sz="half" idx="61"/>
          </p:nvPr>
        </p:nvSpPr>
        <p:spPr/>
        <p:txBody>
          <a:bodyPr/>
          <a:lstStyle/>
          <a:p>
            <a:fld id="{A0ABC626-455B-41B0-A0E7-A5E156590607}" type="datetime1">
              <a:rPr lang="en-US" smtClean="0"/>
              <a:pPr/>
              <a:t>5/23/2024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6CB17F-ACF8-494F-935E-30DE3EDF065F}"/>
              </a:ext>
            </a:extLst>
          </p:cNvPr>
          <p:cNvSpPr>
            <a:spLocks noGrp="1"/>
          </p:cNvSpPr>
          <p:nvPr>
            <p:ph type="ftr" sz="quarter" idx="62"/>
          </p:nvPr>
        </p:nvSpPr>
        <p:spPr/>
        <p:txBody>
          <a:bodyPr/>
          <a:lstStyle/>
          <a:p>
            <a:pPr algn="l"/>
            <a:r>
              <a:rPr lang="en-US"/>
              <a:t>COMPANY CONFIDENTIAL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133BF0-8957-4E9B-BE04-D45722805AD4}"/>
              </a:ext>
            </a:extLst>
          </p:cNvPr>
          <p:cNvSpPr>
            <a:spLocks noGrp="1"/>
          </p:cNvSpPr>
          <p:nvPr>
            <p:ph type="sldNum" sz="quarter" idx="63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404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/ time slo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/>
              <a:t>Add agenda title</a:t>
            </a:r>
          </a:p>
        </p:txBody>
      </p:sp>
      <p:sp>
        <p:nvSpPr>
          <p:cNvPr id="41" name="Text Placeholder 6"/>
          <p:cNvSpPr>
            <a:spLocks noGrp="1"/>
          </p:cNvSpPr>
          <p:nvPr>
            <p:ph type="body" sz="quarter" idx="61" hasCustomPrompt="1"/>
          </p:nvPr>
        </p:nvSpPr>
        <p:spPr>
          <a:xfrm>
            <a:off x="479425" y="1669646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time</a:t>
            </a:r>
          </a:p>
        </p:txBody>
      </p:sp>
      <p:sp>
        <p:nvSpPr>
          <p:cNvPr id="42" name="Text Placeholder 6"/>
          <p:cNvSpPr>
            <a:spLocks noGrp="1"/>
          </p:cNvSpPr>
          <p:nvPr>
            <p:ph type="body" sz="quarter" idx="62" hasCustomPrompt="1"/>
          </p:nvPr>
        </p:nvSpPr>
        <p:spPr>
          <a:xfrm>
            <a:off x="2305050" y="1669646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topic</a:t>
            </a:r>
          </a:p>
        </p:txBody>
      </p:sp>
      <p:sp>
        <p:nvSpPr>
          <p:cNvPr id="43" name="Text Placeholder 6"/>
          <p:cNvSpPr>
            <a:spLocks noGrp="1"/>
          </p:cNvSpPr>
          <p:nvPr>
            <p:ph type="body" sz="quarter" idx="63" hasCustomPrompt="1"/>
          </p:nvPr>
        </p:nvSpPr>
        <p:spPr>
          <a:xfrm>
            <a:off x="8148638" y="1669646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sp>
        <p:nvSpPr>
          <p:cNvPr id="44" name="Text Placeholder 6"/>
          <p:cNvSpPr>
            <a:spLocks noGrp="1"/>
          </p:cNvSpPr>
          <p:nvPr>
            <p:ph type="body" sz="quarter" idx="64" hasCustomPrompt="1"/>
          </p:nvPr>
        </p:nvSpPr>
        <p:spPr>
          <a:xfrm>
            <a:off x="479425" y="2224867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time</a:t>
            </a:r>
          </a:p>
        </p:txBody>
      </p:sp>
      <p:sp>
        <p:nvSpPr>
          <p:cNvPr id="45" name="Text Placeholder 6"/>
          <p:cNvSpPr>
            <a:spLocks noGrp="1"/>
          </p:cNvSpPr>
          <p:nvPr>
            <p:ph type="body" sz="quarter" idx="65" hasCustomPrompt="1"/>
          </p:nvPr>
        </p:nvSpPr>
        <p:spPr>
          <a:xfrm>
            <a:off x="2305050" y="2224867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topic</a:t>
            </a:r>
          </a:p>
        </p:txBody>
      </p:sp>
      <p:sp>
        <p:nvSpPr>
          <p:cNvPr id="46" name="Text Placeholder 6"/>
          <p:cNvSpPr>
            <a:spLocks noGrp="1"/>
          </p:cNvSpPr>
          <p:nvPr>
            <p:ph type="body" sz="quarter" idx="66" hasCustomPrompt="1"/>
          </p:nvPr>
        </p:nvSpPr>
        <p:spPr>
          <a:xfrm>
            <a:off x="8148638" y="2224867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sp>
        <p:nvSpPr>
          <p:cNvPr id="47" name="Text Placeholder 6"/>
          <p:cNvSpPr>
            <a:spLocks noGrp="1"/>
          </p:cNvSpPr>
          <p:nvPr>
            <p:ph type="body" sz="quarter" idx="67" hasCustomPrompt="1"/>
          </p:nvPr>
        </p:nvSpPr>
        <p:spPr>
          <a:xfrm>
            <a:off x="479425" y="2780088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time</a:t>
            </a:r>
          </a:p>
        </p:txBody>
      </p:sp>
      <p:sp>
        <p:nvSpPr>
          <p:cNvPr id="48" name="Text Placeholder 6"/>
          <p:cNvSpPr>
            <a:spLocks noGrp="1"/>
          </p:cNvSpPr>
          <p:nvPr>
            <p:ph type="body" sz="quarter" idx="68" hasCustomPrompt="1"/>
          </p:nvPr>
        </p:nvSpPr>
        <p:spPr>
          <a:xfrm>
            <a:off x="2305050" y="2780088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topic</a:t>
            </a:r>
          </a:p>
        </p:txBody>
      </p:sp>
      <p:sp>
        <p:nvSpPr>
          <p:cNvPr id="49" name="Text Placeholder 6"/>
          <p:cNvSpPr>
            <a:spLocks noGrp="1"/>
          </p:cNvSpPr>
          <p:nvPr>
            <p:ph type="body" sz="quarter" idx="69" hasCustomPrompt="1"/>
          </p:nvPr>
        </p:nvSpPr>
        <p:spPr>
          <a:xfrm>
            <a:off x="8148638" y="2780088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sp>
        <p:nvSpPr>
          <p:cNvPr id="50" name="Text Placeholder 6"/>
          <p:cNvSpPr>
            <a:spLocks noGrp="1"/>
          </p:cNvSpPr>
          <p:nvPr>
            <p:ph type="body" sz="quarter" idx="70" hasCustomPrompt="1"/>
          </p:nvPr>
        </p:nvSpPr>
        <p:spPr>
          <a:xfrm>
            <a:off x="479425" y="3335309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time</a:t>
            </a:r>
          </a:p>
        </p:txBody>
      </p:sp>
      <p:sp>
        <p:nvSpPr>
          <p:cNvPr id="51" name="Text Placeholder 6"/>
          <p:cNvSpPr>
            <a:spLocks noGrp="1"/>
          </p:cNvSpPr>
          <p:nvPr>
            <p:ph type="body" sz="quarter" idx="71" hasCustomPrompt="1"/>
          </p:nvPr>
        </p:nvSpPr>
        <p:spPr>
          <a:xfrm>
            <a:off x="2305050" y="3335309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topic</a:t>
            </a:r>
          </a:p>
        </p:txBody>
      </p:sp>
      <p:sp>
        <p:nvSpPr>
          <p:cNvPr id="52" name="Text Placeholder 6"/>
          <p:cNvSpPr>
            <a:spLocks noGrp="1"/>
          </p:cNvSpPr>
          <p:nvPr>
            <p:ph type="body" sz="quarter" idx="72" hasCustomPrompt="1"/>
          </p:nvPr>
        </p:nvSpPr>
        <p:spPr>
          <a:xfrm>
            <a:off x="8148638" y="3335309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sp>
        <p:nvSpPr>
          <p:cNvPr id="53" name="Text Placeholder 6"/>
          <p:cNvSpPr>
            <a:spLocks noGrp="1"/>
          </p:cNvSpPr>
          <p:nvPr>
            <p:ph type="body" sz="quarter" idx="73" hasCustomPrompt="1"/>
          </p:nvPr>
        </p:nvSpPr>
        <p:spPr>
          <a:xfrm>
            <a:off x="479425" y="3890530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time</a:t>
            </a:r>
          </a:p>
        </p:txBody>
      </p:sp>
      <p:sp>
        <p:nvSpPr>
          <p:cNvPr id="54" name="Text Placeholder 6"/>
          <p:cNvSpPr>
            <a:spLocks noGrp="1"/>
          </p:cNvSpPr>
          <p:nvPr>
            <p:ph type="body" sz="quarter" idx="74" hasCustomPrompt="1"/>
          </p:nvPr>
        </p:nvSpPr>
        <p:spPr>
          <a:xfrm>
            <a:off x="2305050" y="3890530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topic</a:t>
            </a:r>
          </a:p>
        </p:txBody>
      </p:sp>
      <p:sp>
        <p:nvSpPr>
          <p:cNvPr id="55" name="Text Placeholder 6"/>
          <p:cNvSpPr>
            <a:spLocks noGrp="1"/>
          </p:cNvSpPr>
          <p:nvPr>
            <p:ph type="body" sz="quarter" idx="75" hasCustomPrompt="1"/>
          </p:nvPr>
        </p:nvSpPr>
        <p:spPr>
          <a:xfrm>
            <a:off x="8148638" y="3890530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sp>
        <p:nvSpPr>
          <p:cNvPr id="56" name="Text Placeholder 6"/>
          <p:cNvSpPr>
            <a:spLocks noGrp="1"/>
          </p:cNvSpPr>
          <p:nvPr>
            <p:ph type="body" sz="quarter" idx="76" hasCustomPrompt="1"/>
          </p:nvPr>
        </p:nvSpPr>
        <p:spPr>
          <a:xfrm>
            <a:off x="479425" y="4445751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time</a:t>
            </a:r>
          </a:p>
        </p:txBody>
      </p:sp>
      <p:sp>
        <p:nvSpPr>
          <p:cNvPr id="57" name="Text Placeholder 6"/>
          <p:cNvSpPr>
            <a:spLocks noGrp="1"/>
          </p:cNvSpPr>
          <p:nvPr>
            <p:ph type="body" sz="quarter" idx="77" hasCustomPrompt="1"/>
          </p:nvPr>
        </p:nvSpPr>
        <p:spPr>
          <a:xfrm>
            <a:off x="2305050" y="4445751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topic</a:t>
            </a:r>
          </a:p>
        </p:txBody>
      </p:sp>
      <p:sp>
        <p:nvSpPr>
          <p:cNvPr id="60" name="Text Placeholder 6"/>
          <p:cNvSpPr>
            <a:spLocks noGrp="1"/>
          </p:cNvSpPr>
          <p:nvPr>
            <p:ph type="body" sz="quarter" idx="78" hasCustomPrompt="1"/>
          </p:nvPr>
        </p:nvSpPr>
        <p:spPr>
          <a:xfrm>
            <a:off x="8148638" y="4445751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sp>
        <p:nvSpPr>
          <p:cNvPr id="61" name="Text Placeholder 6"/>
          <p:cNvSpPr>
            <a:spLocks noGrp="1"/>
          </p:cNvSpPr>
          <p:nvPr>
            <p:ph type="body" sz="quarter" idx="79" hasCustomPrompt="1"/>
          </p:nvPr>
        </p:nvSpPr>
        <p:spPr>
          <a:xfrm>
            <a:off x="479425" y="5000972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time</a:t>
            </a:r>
          </a:p>
        </p:txBody>
      </p:sp>
      <p:sp>
        <p:nvSpPr>
          <p:cNvPr id="62" name="Text Placeholder 6"/>
          <p:cNvSpPr>
            <a:spLocks noGrp="1"/>
          </p:cNvSpPr>
          <p:nvPr>
            <p:ph type="body" sz="quarter" idx="80" hasCustomPrompt="1"/>
          </p:nvPr>
        </p:nvSpPr>
        <p:spPr>
          <a:xfrm>
            <a:off x="2305050" y="5000972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topic</a:t>
            </a:r>
          </a:p>
        </p:txBody>
      </p:sp>
      <p:sp>
        <p:nvSpPr>
          <p:cNvPr id="87" name="Text Placeholder 6"/>
          <p:cNvSpPr>
            <a:spLocks noGrp="1"/>
          </p:cNvSpPr>
          <p:nvPr>
            <p:ph type="body" sz="quarter" idx="81" hasCustomPrompt="1"/>
          </p:nvPr>
        </p:nvSpPr>
        <p:spPr>
          <a:xfrm>
            <a:off x="8148638" y="5000972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sp>
        <p:nvSpPr>
          <p:cNvPr id="88" name="Text Placeholder 6"/>
          <p:cNvSpPr>
            <a:spLocks noGrp="1"/>
          </p:cNvSpPr>
          <p:nvPr>
            <p:ph type="body" sz="quarter" idx="82" hasCustomPrompt="1"/>
          </p:nvPr>
        </p:nvSpPr>
        <p:spPr>
          <a:xfrm>
            <a:off x="479425" y="5556195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time</a:t>
            </a:r>
          </a:p>
        </p:txBody>
      </p:sp>
      <p:sp>
        <p:nvSpPr>
          <p:cNvPr id="89" name="Text Placeholder 6"/>
          <p:cNvSpPr>
            <a:spLocks noGrp="1"/>
          </p:cNvSpPr>
          <p:nvPr>
            <p:ph type="body" sz="quarter" idx="83" hasCustomPrompt="1"/>
          </p:nvPr>
        </p:nvSpPr>
        <p:spPr>
          <a:xfrm>
            <a:off x="2305050" y="5556195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topic</a:t>
            </a:r>
          </a:p>
        </p:txBody>
      </p:sp>
      <p:sp>
        <p:nvSpPr>
          <p:cNvPr id="90" name="Text Placeholder 6"/>
          <p:cNvSpPr>
            <a:spLocks noGrp="1"/>
          </p:cNvSpPr>
          <p:nvPr>
            <p:ph type="body" sz="quarter" idx="84" hasCustomPrompt="1"/>
          </p:nvPr>
        </p:nvSpPr>
        <p:spPr>
          <a:xfrm>
            <a:off x="8148638" y="5556195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AF44546-1648-451C-910B-498F6D308F00}"/>
              </a:ext>
            </a:extLst>
          </p:cNvPr>
          <p:cNvGrpSpPr/>
          <p:nvPr userDrawn="1"/>
        </p:nvGrpSpPr>
        <p:grpSpPr>
          <a:xfrm>
            <a:off x="479425" y="2147408"/>
            <a:ext cx="1611313" cy="3869217"/>
            <a:chOff x="479425" y="2414108"/>
            <a:chExt cx="1611313" cy="3869217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A42555AF-E1A4-47F5-9169-374271B957B4}"/>
                </a:ext>
              </a:extLst>
            </p:cNvPr>
            <p:cNvCxnSpPr/>
            <p:nvPr userDrawn="1"/>
          </p:nvCxnSpPr>
          <p:spPr>
            <a:xfrm>
              <a:off x="479425" y="2414108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B6555386-084F-44D3-B220-7A39E6783EB0}"/>
                </a:ext>
              </a:extLst>
            </p:cNvPr>
            <p:cNvCxnSpPr/>
            <p:nvPr userDrawn="1"/>
          </p:nvCxnSpPr>
          <p:spPr>
            <a:xfrm>
              <a:off x="479425" y="2941882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3FC74258-649D-42DB-8F4B-05803E4E7B8D}"/>
                </a:ext>
              </a:extLst>
            </p:cNvPr>
            <p:cNvCxnSpPr/>
            <p:nvPr userDrawn="1"/>
          </p:nvCxnSpPr>
          <p:spPr>
            <a:xfrm>
              <a:off x="479425" y="3493249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B1A03A7E-9A9A-4333-9151-BC46EA3D27AE}"/>
                </a:ext>
              </a:extLst>
            </p:cNvPr>
            <p:cNvCxnSpPr/>
            <p:nvPr userDrawn="1"/>
          </p:nvCxnSpPr>
          <p:spPr>
            <a:xfrm>
              <a:off x="479425" y="4062439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E14D6B63-DD53-44E0-AA42-1B8355B27F89}"/>
                </a:ext>
              </a:extLst>
            </p:cNvPr>
            <p:cNvCxnSpPr/>
            <p:nvPr userDrawn="1"/>
          </p:nvCxnSpPr>
          <p:spPr>
            <a:xfrm>
              <a:off x="479425" y="4617660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EA73CE9F-97CF-4512-BA54-4F5407269A09}"/>
                </a:ext>
              </a:extLst>
            </p:cNvPr>
            <p:cNvCxnSpPr/>
            <p:nvPr userDrawn="1"/>
          </p:nvCxnSpPr>
          <p:spPr>
            <a:xfrm>
              <a:off x="479425" y="5182608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D9934C2C-659B-435B-A3B2-493AAA8DE686}"/>
                </a:ext>
              </a:extLst>
            </p:cNvPr>
            <p:cNvCxnSpPr/>
            <p:nvPr userDrawn="1"/>
          </p:nvCxnSpPr>
          <p:spPr>
            <a:xfrm>
              <a:off x="479425" y="5722022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D0207F92-367E-4524-AEC3-120A62965AEE}"/>
                </a:ext>
              </a:extLst>
            </p:cNvPr>
            <p:cNvCxnSpPr/>
            <p:nvPr userDrawn="1"/>
          </p:nvCxnSpPr>
          <p:spPr>
            <a:xfrm>
              <a:off x="479425" y="6283325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D4339DDD-B4E1-4358-B5FA-586443067ECA}"/>
              </a:ext>
            </a:extLst>
          </p:cNvPr>
          <p:cNvGrpSpPr/>
          <p:nvPr userDrawn="1"/>
        </p:nvGrpSpPr>
        <p:grpSpPr>
          <a:xfrm>
            <a:off x="2305050" y="2147408"/>
            <a:ext cx="5629275" cy="3869217"/>
            <a:chOff x="479425" y="2414108"/>
            <a:chExt cx="1611313" cy="3869217"/>
          </a:xfrm>
        </p:grpSpPr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6EBD5BF6-E829-4F5D-A7C5-0B0025A2B99F}"/>
                </a:ext>
              </a:extLst>
            </p:cNvPr>
            <p:cNvCxnSpPr/>
            <p:nvPr userDrawn="1"/>
          </p:nvCxnSpPr>
          <p:spPr>
            <a:xfrm>
              <a:off x="479425" y="2414108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D595886B-5507-40D2-BF5B-5383C7AABAD4}"/>
                </a:ext>
              </a:extLst>
            </p:cNvPr>
            <p:cNvCxnSpPr/>
            <p:nvPr userDrawn="1"/>
          </p:nvCxnSpPr>
          <p:spPr>
            <a:xfrm>
              <a:off x="479425" y="2941882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9675BA35-8745-48FB-A3AD-4DEF70AC235D}"/>
                </a:ext>
              </a:extLst>
            </p:cNvPr>
            <p:cNvCxnSpPr/>
            <p:nvPr userDrawn="1"/>
          </p:nvCxnSpPr>
          <p:spPr>
            <a:xfrm>
              <a:off x="479425" y="3493249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C039D460-405B-4C89-B79D-7C5F880B0C58}"/>
                </a:ext>
              </a:extLst>
            </p:cNvPr>
            <p:cNvCxnSpPr/>
            <p:nvPr userDrawn="1"/>
          </p:nvCxnSpPr>
          <p:spPr>
            <a:xfrm>
              <a:off x="479425" y="4062439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A13AA718-6E4C-4272-9664-3EEC7F75FBA9}"/>
                </a:ext>
              </a:extLst>
            </p:cNvPr>
            <p:cNvCxnSpPr/>
            <p:nvPr userDrawn="1"/>
          </p:nvCxnSpPr>
          <p:spPr>
            <a:xfrm>
              <a:off x="479425" y="4617660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A585297A-85B5-40D8-B839-32C2284A0177}"/>
                </a:ext>
              </a:extLst>
            </p:cNvPr>
            <p:cNvCxnSpPr/>
            <p:nvPr userDrawn="1"/>
          </p:nvCxnSpPr>
          <p:spPr>
            <a:xfrm>
              <a:off x="479425" y="5182608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45BDA541-7155-4EFF-9480-6AE2114A726F}"/>
                </a:ext>
              </a:extLst>
            </p:cNvPr>
            <p:cNvCxnSpPr/>
            <p:nvPr userDrawn="1"/>
          </p:nvCxnSpPr>
          <p:spPr>
            <a:xfrm>
              <a:off x="479425" y="5722022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FEF7B504-2473-4887-8FC2-1F170BFC35C3}"/>
                </a:ext>
              </a:extLst>
            </p:cNvPr>
            <p:cNvCxnSpPr/>
            <p:nvPr userDrawn="1"/>
          </p:nvCxnSpPr>
          <p:spPr>
            <a:xfrm>
              <a:off x="479425" y="6283325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B2810FF3-0234-4B54-BE32-7F32EEC9220B}"/>
              </a:ext>
            </a:extLst>
          </p:cNvPr>
          <p:cNvGrpSpPr/>
          <p:nvPr userDrawn="1"/>
        </p:nvGrpSpPr>
        <p:grpSpPr>
          <a:xfrm>
            <a:off x="8148636" y="2147408"/>
            <a:ext cx="3563937" cy="3869217"/>
            <a:chOff x="479425" y="2414108"/>
            <a:chExt cx="1611313" cy="3869217"/>
          </a:xfrm>
        </p:grpSpPr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63DAC0C6-1596-44CF-8D3E-DEECCFCEB7CC}"/>
                </a:ext>
              </a:extLst>
            </p:cNvPr>
            <p:cNvCxnSpPr/>
            <p:nvPr userDrawn="1"/>
          </p:nvCxnSpPr>
          <p:spPr>
            <a:xfrm>
              <a:off x="479425" y="2414108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A3FFDAAC-D868-410B-A29F-658E0FAA73D7}"/>
                </a:ext>
              </a:extLst>
            </p:cNvPr>
            <p:cNvCxnSpPr/>
            <p:nvPr userDrawn="1"/>
          </p:nvCxnSpPr>
          <p:spPr>
            <a:xfrm>
              <a:off x="479425" y="2941882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AB109B53-EDD2-476E-80A7-AFB992AF7D43}"/>
                </a:ext>
              </a:extLst>
            </p:cNvPr>
            <p:cNvCxnSpPr/>
            <p:nvPr userDrawn="1"/>
          </p:nvCxnSpPr>
          <p:spPr>
            <a:xfrm>
              <a:off x="479425" y="3493249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B04AFB6E-1ED5-4909-80A7-0C41EBB886B9}"/>
                </a:ext>
              </a:extLst>
            </p:cNvPr>
            <p:cNvCxnSpPr/>
            <p:nvPr userDrawn="1"/>
          </p:nvCxnSpPr>
          <p:spPr>
            <a:xfrm>
              <a:off x="479425" y="4062439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B8D16148-854F-429E-9BE5-ACB42857AFC3}"/>
                </a:ext>
              </a:extLst>
            </p:cNvPr>
            <p:cNvCxnSpPr/>
            <p:nvPr userDrawn="1"/>
          </p:nvCxnSpPr>
          <p:spPr>
            <a:xfrm>
              <a:off x="479425" y="4617660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2D279F8E-5166-4C03-A3BF-EE2758DA71B3}"/>
                </a:ext>
              </a:extLst>
            </p:cNvPr>
            <p:cNvCxnSpPr/>
            <p:nvPr userDrawn="1"/>
          </p:nvCxnSpPr>
          <p:spPr>
            <a:xfrm>
              <a:off x="479425" y="5182608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3A451ACE-7DEC-41A9-A0A0-952E37DFB5A8}"/>
                </a:ext>
              </a:extLst>
            </p:cNvPr>
            <p:cNvCxnSpPr/>
            <p:nvPr userDrawn="1"/>
          </p:nvCxnSpPr>
          <p:spPr>
            <a:xfrm>
              <a:off x="479425" y="5722022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F4A4AEAD-0AA2-4ADE-A79A-B34BB9BAFAA2}"/>
                </a:ext>
              </a:extLst>
            </p:cNvPr>
            <p:cNvCxnSpPr/>
            <p:nvPr userDrawn="1"/>
          </p:nvCxnSpPr>
          <p:spPr>
            <a:xfrm>
              <a:off x="479425" y="6283325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1834548-5653-41F2-B56C-2C649F09CA2A}"/>
              </a:ext>
            </a:extLst>
          </p:cNvPr>
          <p:cNvSpPr>
            <a:spLocks noGrp="1"/>
          </p:cNvSpPr>
          <p:nvPr>
            <p:ph type="dt" sz="half" idx="85"/>
          </p:nvPr>
        </p:nvSpPr>
        <p:spPr/>
        <p:txBody>
          <a:bodyPr/>
          <a:lstStyle/>
          <a:p>
            <a:fld id="{A0ABC626-455B-41B0-A0E7-A5E156590607}" type="datetime1">
              <a:rPr lang="en-US" smtClean="0"/>
              <a:pPr/>
              <a:t>5/23/2024</a:t>
            </a:fld>
            <a:endParaRPr lang="en-US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E97B84B0-822D-49C6-A34C-86186352F6A5}"/>
              </a:ext>
            </a:extLst>
          </p:cNvPr>
          <p:cNvSpPr>
            <a:spLocks noGrp="1"/>
          </p:cNvSpPr>
          <p:nvPr>
            <p:ph type="ftr" sz="quarter" idx="86"/>
          </p:nvPr>
        </p:nvSpPr>
        <p:spPr/>
        <p:txBody>
          <a:bodyPr/>
          <a:lstStyle/>
          <a:p>
            <a:pPr algn="l"/>
            <a:r>
              <a:rPr lang="en-US"/>
              <a:t>COMPANY CONFIDENTIAL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FD0B388B-F2D2-4661-9DC9-E8C0621E3BBE}"/>
              </a:ext>
            </a:extLst>
          </p:cNvPr>
          <p:cNvSpPr>
            <a:spLocks noGrp="1"/>
          </p:cNvSpPr>
          <p:nvPr>
            <p:ph type="sldNum" sz="quarter" idx="87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453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" y="0"/>
            <a:ext cx="12191999" cy="6283325"/>
          </a:xfrm>
          <a:solidFill>
            <a:schemeClr val="tx1"/>
          </a:solidFill>
        </p:spPr>
        <p:txBody>
          <a:bodyPr vert="horz" lIns="396000" tIns="1188000" rIns="0" bIns="0" rtlCol="0" anchor="t">
            <a:noAutofit/>
          </a:bodyPr>
          <a:lstStyle>
            <a:lvl1pPr>
              <a:defRPr lang="en-US" sz="11200">
                <a:solidFill>
                  <a:schemeClr val="bg1"/>
                </a:solidFill>
              </a:defRPr>
            </a:lvl1pPr>
          </a:lstStyle>
          <a:p>
            <a:pPr marL="0" lvl="0"/>
            <a:r>
              <a:rPr lang="en-US" noProof="0"/>
              <a:t>No.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9E59AC80-2065-4B79-ABB9-E0090AED576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1905581"/>
            <a:ext cx="4533899" cy="3355393"/>
          </a:xfrm>
        </p:spPr>
        <p:txBody>
          <a:bodyPr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 marL="199104" indent="0">
              <a:buNone/>
              <a:defRPr sz="2400" b="1">
                <a:solidFill>
                  <a:schemeClr val="bg1"/>
                </a:solidFill>
              </a:defRPr>
            </a:lvl2pPr>
            <a:lvl3pPr marL="398209" indent="0">
              <a:buNone/>
              <a:defRPr sz="2400" b="1">
                <a:solidFill>
                  <a:schemeClr val="bg1"/>
                </a:solidFill>
              </a:defRPr>
            </a:lvl3pPr>
            <a:lvl4pPr marL="597314" indent="0">
              <a:buNone/>
              <a:defRPr sz="2400" b="1">
                <a:solidFill>
                  <a:schemeClr val="bg1"/>
                </a:solidFill>
              </a:defRPr>
            </a:lvl4pPr>
            <a:lvl5pPr marL="810640" indent="0">
              <a:buNone/>
              <a:defRPr sz="2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Chapter description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69CADED-E389-4A90-8695-2241B35CC4B1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0ABC626-455B-41B0-A0E7-A5E156590607}" type="datetime1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A70BB6-25A7-4634-8894-E73E4AFD407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l"/>
            <a:r>
              <a:rPr lang="en-US"/>
              <a:t>COMPANY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963D1F-9BC2-4C83-B4E0-D420BF762FF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405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billede 3">
            <a:extLst>
              <a:ext uri="{FF2B5EF4-FFF2-40B4-BE49-F238E27FC236}">
                <a16:creationId xmlns:a16="http://schemas.microsoft.com/office/drawing/2014/main" id="{4B4BFD70-DB4E-40A7-BB2B-CDCE358B2D1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283325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to insert a picture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F308AD-319A-4257-8F36-D8EC672BBAF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0ABC626-455B-41B0-A0E7-A5E156590607}" type="datetime1">
              <a:rPr lang="en-US" smtClean="0"/>
              <a:pPr/>
              <a:t>5/23/2024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E2CDDB3-FE79-401E-B3FC-2814F04A41D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l"/>
            <a:r>
              <a:rPr lang="en-US"/>
              <a:t>COMPANY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6AB3FD-5A37-415A-B656-2C687E1EE8C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10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48012001"/>
              </p:ext>
            </p:ext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3" imgW="663" imgH="659" progId="TCLayout.ActiveDocument.1">
                  <p:embed/>
                </p:oleObj>
              </mc:Choice>
              <mc:Fallback>
                <p:oleObj name="Diapositiva think-cell" r:id="rId3" imgW="663" imgH="659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/>
            <a:r>
              <a:rPr lang="da-DK" noProof="0"/>
              <a:t>Klik for at redigere teksttypografierne i masteren</a:t>
            </a:r>
          </a:p>
          <a:p>
            <a:pPr lvl="1"/>
            <a:r>
              <a:rPr lang="da-DK" noProof="0"/>
              <a:t>Andet niveau</a:t>
            </a:r>
          </a:p>
          <a:p>
            <a:pPr lvl="2"/>
            <a:r>
              <a:rPr lang="da-DK" noProof="0"/>
              <a:t>Tredje niveau</a:t>
            </a:r>
          </a:p>
          <a:p>
            <a:pPr lvl="3"/>
            <a:r>
              <a:rPr lang="da-DK" noProof="0"/>
              <a:t>Fjerde niveau</a:t>
            </a:r>
          </a:p>
          <a:p>
            <a:pPr lvl="4"/>
            <a:r>
              <a:rPr lang="da-DK" noProof="0"/>
              <a:t>Femte niveau</a:t>
            </a:r>
            <a:endParaRPr lang="en-US" noProof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B898C72-7053-41C8-962D-E7ABA07F07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/>
              <a:t>Click to insert </a:t>
            </a:r>
            <a:r>
              <a:rPr lang="en-US" err="1"/>
              <a:t>subheadline</a:t>
            </a:r>
            <a:endParaRPr lang="en-US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DF8D286F-0631-4A74-BC0F-B8FAF09572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/>
              <a:t>Insert headline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08CF4EB-E2D2-439D-9045-B7CD284FB983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A0ABC626-455B-41B0-A0E7-A5E156590607}" type="datetime1">
              <a:rPr lang="en-US" smtClean="0"/>
              <a:pPr/>
              <a:t>5/23/2024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958D13E1-3A34-43A4-9A9E-36AA97573910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r>
              <a:rPr lang="en-US"/>
              <a:t>COMPANY CONFIDENTIAL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779AEF6-0861-4BED-8DBA-F8E201DBF67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014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36B0225-7039-48B3-98CA-F9C79F378E5B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fld id="{A0ABC626-455B-41B0-A0E7-A5E156590607}" type="datetime1">
              <a:rPr lang="en-US" smtClean="0"/>
              <a:pPr/>
              <a:t>5/23/2024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82861D1-EF2F-4EB2-AEF2-E522D67DA9D4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/>
            <a:r>
              <a:rPr lang="en-US"/>
              <a:t>COMPANY CONFIDENTIAL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C9D6DA-69E9-442F-A773-A891DDE182EB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Content Placeholder 15">
            <a:extLst>
              <a:ext uri="{FF2B5EF4-FFF2-40B4-BE49-F238E27FC236}">
                <a16:creationId xmlns:a16="http://schemas.microsoft.com/office/drawing/2014/main" id="{0E30B8C3-99BC-4EA8-9F51-16441ACFF127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79425" y="1520455"/>
            <a:ext cx="5453230" cy="4610837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lIns="216000" tIns="216000" rIns="180000" bIns="21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a-DK" noProof="0"/>
              <a:t>Klik for at redigere teksttypografierne i masteren</a:t>
            </a:r>
          </a:p>
          <a:p>
            <a:pPr lvl="1"/>
            <a:r>
              <a:rPr lang="da-DK" noProof="0"/>
              <a:t>Andet niveau</a:t>
            </a:r>
          </a:p>
          <a:p>
            <a:pPr lvl="2"/>
            <a:r>
              <a:rPr lang="da-DK" noProof="0"/>
              <a:t>Tredje niveau</a:t>
            </a:r>
          </a:p>
          <a:p>
            <a:pPr lvl="3"/>
            <a:r>
              <a:rPr lang="da-DK" noProof="0"/>
              <a:t>Fjerde niveau</a:t>
            </a:r>
          </a:p>
          <a:p>
            <a:pPr lvl="4"/>
            <a:r>
              <a:rPr lang="da-DK" noProof="0"/>
              <a:t>Femte niveau</a:t>
            </a:r>
            <a:endParaRPr lang="en-US" noProof="0"/>
          </a:p>
        </p:txBody>
      </p:sp>
      <p:sp>
        <p:nvSpPr>
          <p:cNvPr id="15" name="Content Placeholder 15">
            <a:extLst>
              <a:ext uri="{FF2B5EF4-FFF2-40B4-BE49-F238E27FC236}">
                <a16:creationId xmlns:a16="http://schemas.microsoft.com/office/drawing/2014/main" id="{75D73B26-0895-4883-BA0C-764814FBE6E2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6257393" y="1520455"/>
            <a:ext cx="5453230" cy="4610837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lIns="216000" tIns="216000" rIns="180000" bIns="21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a-DK" noProof="0"/>
              <a:t>Klik for at redigere teksttypografierne i masteren</a:t>
            </a:r>
          </a:p>
          <a:p>
            <a:pPr lvl="1"/>
            <a:r>
              <a:rPr lang="da-DK" noProof="0"/>
              <a:t>Andet niveau</a:t>
            </a:r>
          </a:p>
          <a:p>
            <a:pPr lvl="2"/>
            <a:r>
              <a:rPr lang="da-DK" noProof="0"/>
              <a:t>Tredje niveau</a:t>
            </a:r>
          </a:p>
          <a:p>
            <a:pPr lvl="3"/>
            <a:r>
              <a:rPr lang="da-DK" noProof="0"/>
              <a:t>Fjerde niveau</a:t>
            </a:r>
          </a:p>
          <a:p>
            <a:pPr lvl="4"/>
            <a:r>
              <a:rPr lang="da-DK" noProof="0"/>
              <a:t>Femte niveau</a:t>
            </a:r>
            <a:endParaRPr lang="en-US" noProof="0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5933180D-75FE-4F14-8D5E-D9A2074AA93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/>
              <a:t>Click to insert </a:t>
            </a:r>
            <a:r>
              <a:rPr lang="en-US" err="1"/>
              <a:t>subheadline</a:t>
            </a:r>
            <a:endParaRPr lang="en-US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D00FB905-32CD-42E9-8258-F12B297987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1121854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15"/>
          <p:cNvSpPr>
            <a:spLocks noGrp="1"/>
          </p:cNvSpPr>
          <p:nvPr>
            <p:ph sz="quarter" idx="18"/>
          </p:nvPr>
        </p:nvSpPr>
        <p:spPr>
          <a:xfrm>
            <a:off x="479425" y="1520455"/>
            <a:ext cx="3559175" cy="4610837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lIns="216000" tIns="216000" rIns="180000" bIns="21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a-DK" noProof="0"/>
              <a:t>Klik for at redigere teksttypografierne i masteren</a:t>
            </a:r>
          </a:p>
          <a:p>
            <a:pPr lvl="1"/>
            <a:r>
              <a:rPr lang="da-DK" noProof="0"/>
              <a:t>Andet niveau</a:t>
            </a:r>
          </a:p>
          <a:p>
            <a:pPr lvl="2"/>
            <a:r>
              <a:rPr lang="da-DK" noProof="0"/>
              <a:t>Tredje niveau</a:t>
            </a:r>
          </a:p>
          <a:p>
            <a:pPr lvl="3"/>
            <a:r>
              <a:rPr lang="da-DK" noProof="0"/>
              <a:t>Fjerde niveau</a:t>
            </a:r>
          </a:p>
          <a:p>
            <a:pPr lvl="4"/>
            <a:r>
              <a:rPr lang="da-DK" noProof="0"/>
              <a:t>Femte niveau</a:t>
            </a:r>
            <a:endParaRPr lang="en-US" noProof="0"/>
          </a:p>
        </p:txBody>
      </p:sp>
      <p:sp>
        <p:nvSpPr>
          <p:cNvPr id="10" name="Content Placeholder 15">
            <a:extLst>
              <a:ext uri="{FF2B5EF4-FFF2-40B4-BE49-F238E27FC236}">
                <a16:creationId xmlns:a16="http://schemas.microsoft.com/office/drawing/2014/main" id="{0B733BB0-DDF7-43FE-8650-14ED80168530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316412" y="1520455"/>
            <a:ext cx="3559175" cy="4610837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lIns="216000" tIns="216000" rIns="180000" bIns="21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a-DK" noProof="0"/>
              <a:t>Klik for at redigere teksttypografierne i masteren</a:t>
            </a:r>
          </a:p>
          <a:p>
            <a:pPr lvl="1"/>
            <a:r>
              <a:rPr lang="da-DK" noProof="0"/>
              <a:t>Andet niveau</a:t>
            </a:r>
          </a:p>
          <a:p>
            <a:pPr lvl="2"/>
            <a:r>
              <a:rPr lang="da-DK" noProof="0"/>
              <a:t>Tredje niveau</a:t>
            </a:r>
          </a:p>
          <a:p>
            <a:pPr lvl="3"/>
            <a:r>
              <a:rPr lang="da-DK" noProof="0"/>
              <a:t>Fjerde niveau</a:t>
            </a:r>
          </a:p>
          <a:p>
            <a:pPr lvl="4"/>
            <a:r>
              <a:rPr lang="da-DK" noProof="0"/>
              <a:t>Femte niveau</a:t>
            </a:r>
            <a:endParaRPr lang="en-US" noProof="0"/>
          </a:p>
        </p:txBody>
      </p:sp>
      <p:sp>
        <p:nvSpPr>
          <p:cNvPr id="14" name="Content Placeholder 15">
            <a:extLst>
              <a:ext uri="{FF2B5EF4-FFF2-40B4-BE49-F238E27FC236}">
                <a16:creationId xmlns:a16="http://schemas.microsoft.com/office/drawing/2014/main" id="{40624097-47BA-486C-B254-5708E62FF98C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8153400" y="1520455"/>
            <a:ext cx="3559175" cy="4610837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lIns="216000" tIns="216000" rIns="180000" bIns="21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a-DK" noProof="0"/>
              <a:t>Klik for at redigere teksttypografierne i masteren</a:t>
            </a:r>
          </a:p>
          <a:p>
            <a:pPr lvl="1"/>
            <a:r>
              <a:rPr lang="da-DK" noProof="0"/>
              <a:t>Andet niveau</a:t>
            </a:r>
          </a:p>
          <a:p>
            <a:pPr lvl="2"/>
            <a:r>
              <a:rPr lang="da-DK" noProof="0"/>
              <a:t>Tredje niveau</a:t>
            </a:r>
          </a:p>
          <a:p>
            <a:pPr lvl="3"/>
            <a:r>
              <a:rPr lang="da-DK" noProof="0"/>
              <a:t>Fjerde niveau</a:t>
            </a:r>
          </a:p>
          <a:p>
            <a:pPr lvl="4"/>
            <a:r>
              <a:rPr lang="da-DK" noProof="0"/>
              <a:t>Femte niveau</a:t>
            </a:r>
            <a:endParaRPr lang="en-US" noProof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5A9E12F-56E6-4CE7-AC36-74FAA7DC90B1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fld id="{A0ABC626-455B-41B0-A0E7-A5E156590607}" type="datetime1">
              <a:rPr lang="en-US" smtClean="0"/>
              <a:pPr/>
              <a:t>5/23/2024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FCB355-B74E-4957-8F6A-00F07C389E77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pPr algn="l"/>
            <a:r>
              <a:rPr lang="en-US"/>
              <a:t>COMPANY CONFIDENTIAL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A9B464-C3D1-4C04-9D0D-15CDD8B1CFE8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3BD1A00F-254A-4998-AD1B-BC5B24CBC07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/>
              <a:t>Click to insert </a:t>
            </a:r>
            <a:r>
              <a:rPr lang="en-US" err="1"/>
              <a:t>subheadline</a:t>
            </a:r>
            <a:endParaRPr lang="en-US"/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C65BD86D-DE0C-4FF1-A7AE-72A2DA5249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2833670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>
            <p:custDataLst>
              <p:tags r:id="rId21"/>
            </p:custDataLst>
            <p:extLst>
              <p:ext uri="{D42A27DB-BD31-4B8C-83A1-F6EECF244321}">
                <p14:modId xmlns:p14="http://schemas.microsoft.com/office/powerpoint/2010/main" val="2161916279"/>
              </p:ext>
            </p:extLst>
          </p:nvPr>
        </p:nvGraphicFramePr>
        <p:xfrm>
          <a:off x="2119" y="2118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22" imgW="270" imgH="270" progId="TCLayout.ActiveDocument.1">
                  <p:embed/>
                </p:oleObj>
              </mc:Choice>
              <mc:Fallback>
                <p:oleObj name="Diapositiva think-cell" r:id="rId22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119" y="2118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9425" y="494490"/>
            <a:ext cx="11233150" cy="451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noProof="0"/>
              <a:t>Click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9425" y="1416345"/>
            <a:ext cx="11235102" cy="486376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a-DK" noProof="0"/>
              <a:t>Klik for at redigere teksttypografierne i masteren</a:t>
            </a:r>
          </a:p>
          <a:p>
            <a:pPr lvl="1"/>
            <a:r>
              <a:rPr lang="da-DK" noProof="0"/>
              <a:t>Andet niveau</a:t>
            </a:r>
          </a:p>
          <a:p>
            <a:pPr lvl="2"/>
            <a:r>
              <a:rPr lang="da-DK" noProof="0"/>
              <a:t>Tredje niveau</a:t>
            </a:r>
          </a:p>
          <a:p>
            <a:pPr lvl="3"/>
            <a:r>
              <a:rPr lang="da-DK" noProof="0"/>
              <a:t>Fjerde niveau</a:t>
            </a:r>
          </a:p>
          <a:p>
            <a:pPr lvl="4"/>
            <a:r>
              <a:rPr lang="da-DK" noProof="0"/>
              <a:t>Femte niveau</a:t>
            </a:r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08551" y="6529068"/>
            <a:ext cx="75995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A0ABC626-455B-41B0-A0E7-A5E156590607}" type="datetime1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0896" y="6529068"/>
            <a:ext cx="2087655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pPr algn="l"/>
            <a:r>
              <a:rPr lang="en-US"/>
              <a:t>COMPANY 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79426" y="6529068"/>
            <a:ext cx="27017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E554F899-0C42-4584-AB31-B3CB5C39A5FE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tretch>
            <a:fillRect/>
          </a:stretch>
        </p:blipFill>
        <p:spPr>
          <a:xfrm>
            <a:off x="10221763" y="6280109"/>
            <a:ext cx="1698923" cy="578036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9F4330D-ED58-4D57-AF19-921FEB513F99}"/>
              </a:ext>
            </a:extLst>
          </p:cNvPr>
          <p:cNvCxnSpPr/>
          <p:nvPr userDrawn="1"/>
        </p:nvCxnSpPr>
        <p:spPr>
          <a:xfrm>
            <a:off x="759891" y="6529068"/>
            <a:ext cx="0" cy="153888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565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97" r:id="rId2"/>
    <p:sldLayoutId id="2147483735" r:id="rId3"/>
    <p:sldLayoutId id="2147483698" r:id="rId4"/>
    <p:sldLayoutId id="2147483660" r:id="rId5"/>
    <p:sldLayoutId id="2147483725" r:id="rId6"/>
    <p:sldLayoutId id="2147483650" r:id="rId7"/>
    <p:sldLayoutId id="2147483652" r:id="rId8"/>
    <p:sldLayoutId id="2147483721" r:id="rId9"/>
    <p:sldLayoutId id="2147483724" r:id="rId10"/>
    <p:sldLayoutId id="2147483653" r:id="rId11"/>
    <p:sldLayoutId id="2147483723" r:id="rId12"/>
    <p:sldLayoutId id="2147483654" r:id="rId13"/>
    <p:sldLayoutId id="2147483732" r:id="rId14"/>
    <p:sldLayoutId id="2147483731" r:id="rId15"/>
    <p:sldLayoutId id="2147483728" r:id="rId16"/>
    <p:sldLayoutId id="2147483736" r:id="rId17"/>
    <p:sldLayoutId id="2147483720" r:id="rId18"/>
    <p:sldLayoutId id="2147483739" r:id="rId19"/>
  </p:sldLayoutIdLst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  <p:hf hdr="0" dt="0"/>
  <p:txStyles>
    <p:titleStyle>
      <a:lvl1pPr algn="l" defTabSz="1023967" rtl="0" eaLnBrk="1" latinLnBrk="0" hangingPunct="1">
        <a:lnSpc>
          <a:spcPts val="3100"/>
        </a:lnSpc>
        <a:spcBef>
          <a:spcPct val="0"/>
        </a:spcBef>
        <a:spcAft>
          <a:spcPts val="400"/>
        </a:spcAft>
        <a:buNone/>
        <a:tabLst>
          <a:tab pos="989013" algn="l"/>
        </a:tabLs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9105" indent="-199105" algn="l" defTabSz="1023967" rtl="0" eaLnBrk="1" latinLnBrk="0" hangingPunct="1">
        <a:spcBef>
          <a:spcPct val="20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98209" indent="-199105" algn="l" defTabSz="1023967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597314" indent="-199105" algn="l" defTabSz="1023967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810641" indent="-213327" algn="l" defTabSz="1023967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009745" indent="-199105" algn="l" defTabSz="1023967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815910" indent="-255992" algn="l" defTabSz="1023967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27892" indent="-255992" algn="l" defTabSz="1023967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39876" indent="-255992" algn="l" defTabSz="1023967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51859" indent="-255992" algn="l" defTabSz="1023967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1984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23967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35951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7934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59918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71901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83884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95868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 userDrawn="1">
          <p15:clr>
            <a:srgbClr val="F26B43"/>
          </p15:clr>
        </p15:guide>
        <p15:guide id="2" pos="302" userDrawn="1">
          <p15:clr>
            <a:srgbClr val="F26B43"/>
          </p15:clr>
        </p15:guide>
        <p15:guide id="4" orient="horz" pos="3952" userDrawn="1">
          <p15:clr>
            <a:srgbClr val="F26B43"/>
          </p15:clr>
        </p15:guide>
        <p15:guide id="5" pos="7378" userDrawn="1">
          <p15:clr>
            <a:srgbClr val="F26B43"/>
          </p15:clr>
        </p15:guide>
        <p15:guide id="10" orient="horz" pos="890" userDrawn="1">
          <p15:clr>
            <a:srgbClr val="F26B43"/>
          </p15:clr>
        </p15:guide>
        <p15:guide id="18" pos="1317" userDrawn="1">
          <p15:clr>
            <a:srgbClr val="A4A3A4"/>
          </p15:clr>
        </p15:guide>
        <p15:guide id="19" pos="1452" userDrawn="1">
          <p15:clr>
            <a:srgbClr val="A4A3A4"/>
          </p15:clr>
        </p15:guide>
        <p15:guide id="22" pos="2544" userDrawn="1">
          <p15:clr>
            <a:srgbClr val="A4A3A4"/>
          </p15:clr>
        </p15:guide>
        <p15:guide id="23" pos="2679" userDrawn="1">
          <p15:clr>
            <a:srgbClr val="A4A3A4"/>
          </p15:clr>
        </p15:guide>
        <p15:guide id="26" pos="3771" userDrawn="1">
          <p15:clr>
            <a:srgbClr val="A4A3A4"/>
          </p15:clr>
        </p15:guide>
        <p15:guide id="27" pos="3906" userDrawn="1">
          <p15:clr>
            <a:srgbClr val="A4A3A4"/>
          </p15:clr>
        </p15:guide>
        <p15:guide id="30" pos="4998" userDrawn="1">
          <p15:clr>
            <a:srgbClr val="A4A3A4"/>
          </p15:clr>
        </p15:guide>
        <p15:guide id="31" pos="5133" userDrawn="1">
          <p15:clr>
            <a:srgbClr val="A4A3A4"/>
          </p15:clr>
        </p15:guide>
        <p15:guide id="34" pos="6225" userDrawn="1">
          <p15:clr>
            <a:srgbClr val="A4A3A4"/>
          </p15:clr>
        </p15:guide>
        <p15:guide id="35" pos="6360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3.xml"/><Relationship Id="rId4" Type="http://schemas.openxmlformats.org/officeDocument/2006/relationships/image" Target="../media/image10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1AF88A6C-8756-66DA-E883-D5DE81C8FB1B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00634755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3" imgW="359" imgH="360" progId="TCLayout.ActiveDocument.1">
                  <p:embed/>
                </p:oleObj>
              </mc:Choice>
              <mc:Fallback>
                <p:oleObj name="Diapositiva think-cell" r:id="rId3" imgW="359" imgH="360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1AF88A6C-8756-66DA-E883-D5DE81C8FB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itolo 7">
            <a:extLst>
              <a:ext uri="{FF2B5EF4-FFF2-40B4-BE49-F238E27FC236}">
                <a16:creationId xmlns:a16="http://schemas.microsoft.com/office/drawing/2014/main" id="{7E409F77-7BA1-965A-EDB8-C68E99A1921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vert="horz"/>
          <a:lstStyle/>
          <a:p>
            <a:pPr algn="l" rtl="0"/>
            <a:r>
              <a:rPr lang="el" sz="6000" b="1" i="0" u="none" kern="0" baseline="0" dirty="0"/>
              <a:t>Πακέτο για αντιπροσώπους</a:t>
            </a:r>
          </a:p>
        </p:txBody>
      </p:sp>
      <p:sp>
        <p:nvSpPr>
          <p:cNvPr id="2" name="Segnaposto piè di pagina 1">
            <a:extLst>
              <a:ext uri="{FF2B5EF4-FFF2-40B4-BE49-F238E27FC236}">
                <a16:creationId xmlns:a16="http://schemas.microsoft.com/office/drawing/2014/main" id="{D0BD1ED0-281A-6723-EED0-1DED1C3E542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l" rtl="0"/>
            <a:r>
              <a:rPr lang="el" b="0" i="0" u="none" kern="0" baseline="0"/>
              <a:t>ΕΜΠΙΣΤΕΥΤΙΚΕΣ ΠΛΗΡΟΦΟΡΙΕΣ ΕΤΑΙΡΕΙΑΣ</a:t>
            </a:r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3AFA34FD-BA54-397F-B32F-EFFB06024F0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 kern="0"/>
              <a:pPr/>
              <a:t>1</a:t>
            </a:fld>
            <a:endParaRPr lang="el" kern="0"/>
          </a:p>
        </p:txBody>
      </p:sp>
    </p:spTree>
    <p:extLst>
      <p:ext uri="{BB962C8B-B14F-4D97-AF65-F5344CB8AC3E}">
        <p14:creationId xmlns:p14="http://schemas.microsoft.com/office/powerpoint/2010/main" val="3348177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6214A0F-AD55-18C7-E06C-AEBE647E89A1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pPr algn="l" rtl="0"/>
            <a:r>
              <a:rPr lang="el" b="0" i="0" u="none" kern="0" baseline="0"/>
              <a:t>ΕΜΠΙΣΤΕΥΤΙΚΕΣ ΠΛΗΡΟΦΟΡΙΕΣ ΕΤΑΙΡΕΙΑΣ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949B3F9-6B74-8080-9BCF-9D10653DE37A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 kern="0"/>
              <a:pPr algn="l" rtl="0"/>
              <a:t>2</a:t>
            </a:fld>
            <a:endParaRPr lang="el" kern="0"/>
          </a:p>
        </p:txBody>
      </p:sp>
      <p:sp>
        <p:nvSpPr>
          <p:cNvPr id="6" name="Pladsholder til tekst 3">
            <a:extLst>
              <a:ext uri="{FF2B5EF4-FFF2-40B4-BE49-F238E27FC236}">
                <a16:creationId xmlns:a16="http://schemas.microsoft.com/office/drawing/2014/main" id="{D593A4AD-3174-7B04-EB03-499EAF45BD4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5521" y="873877"/>
            <a:ext cx="11235102" cy="376456"/>
          </a:xfrm>
        </p:spPr>
        <p:txBody>
          <a:bodyPr vert="horz" lIns="0" tIns="0" rIns="0" bIns="0" rtlCol="0" anchor="t">
            <a:noAutofit/>
          </a:bodyPr>
          <a:lstStyle/>
          <a:p>
            <a:pPr algn="l" rtl="0"/>
            <a:r>
              <a:rPr lang="el" b="0" i="0" u="none" kern="0" baseline="0"/>
              <a:t>Μέγεθος: 1500 x 1200 </a:t>
            </a:r>
            <a:endParaRPr lang="el" kern="0"/>
          </a:p>
        </p:txBody>
      </p:sp>
      <p:pic>
        <p:nvPicPr>
          <p:cNvPr id="9" name="Billede 8" descr="Et billede, der indeholder Mobiltelefon, Kommunikationsenhed, Transportabel kommunikationsenhed, Mobilenhed&#10;&#10;Automatisk genereret beskrivelse">
            <a:extLst>
              <a:ext uri="{FF2B5EF4-FFF2-40B4-BE49-F238E27FC236}">
                <a16:creationId xmlns:a16="http://schemas.microsoft.com/office/drawing/2014/main" id="{6CA71237-7462-B04C-A82B-1B6545743A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406" y="1362343"/>
            <a:ext cx="2639033" cy="4691615"/>
          </a:xfrm>
          <a:prstGeom prst="rect">
            <a:avLst/>
          </a:prstGeom>
        </p:spPr>
      </p:pic>
      <p:sp>
        <p:nvSpPr>
          <p:cNvPr id="13" name="Tekstfelt 12">
            <a:extLst>
              <a:ext uri="{FF2B5EF4-FFF2-40B4-BE49-F238E27FC236}">
                <a16:creationId xmlns:a16="http://schemas.microsoft.com/office/drawing/2014/main" id="{F6E9A727-BF17-CD53-504B-45147FC5C26B}"/>
              </a:ext>
            </a:extLst>
          </p:cNvPr>
          <p:cNvSpPr txBox="1"/>
          <p:nvPr/>
        </p:nvSpPr>
        <p:spPr>
          <a:xfrm>
            <a:off x="749596" y="2481108"/>
            <a:ext cx="1762919" cy="56810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rtl="0">
              <a:lnSpc>
                <a:spcPct val="107000"/>
              </a:lnSpc>
              <a:spcAft>
                <a:spcPts val="800"/>
              </a:spcAft>
            </a:pPr>
            <a:r>
              <a:rPr lang="el" sz="700" b="0" i="0" u="none" kern="0" baseline="0">
                <a:effectLst/>
                <a:latin typeface="Arial"/>
                <a:ea typeface="Calibri"/>
                <a:cs typeface="Arial"/>
                <a:sym typeface="Segoe UI Emoji" panose="020B0502040204020203" pitchFamily="34" charset="0"/>
              </a:rPr>
              <a:t>📏</a:t>
            </a:r>
            <a:r>
              <a:rPr lang="el" sz="700" b="0" i="0" u="none" kern="0" baseline="0">
                <a:effectLst/>
                <a:latin typeface="Arial"/>
                <a:ea typeface="Calibri"/>
                <a:cs typeface="Arial"/>
              </a:rPr>
              <a:t>Σας ξεγελάει το μέγεθος; Δεν πρέπει. Η νέα σειρά μίνι βιομηχανικών απορροφητικών σκουπών της Nilfisk είναι γεμάτη </a:t>
            </a:r>
            <a:r>
              <a:rPr lang="el" sz="700" b="0" i="0" u="none" kern="0" baseline="0">
                <a:latin typeface="Arial"/>
                <a:ea typeface="Calibri"/>
                <a:cs typeface="Arial"/>
              </a:rPr>
              <a:t>υπερδυνάμεις🚀</a:t>
            </a:r>
            <a:r>
              <a:rPr lang="el" sz="700" b="0" i="0" u="none" kern="0" baseline="0">
                <a:effectLst/>
                <a:latin typeface="Arial"/>
                <a:ea typeface="Calibri"/>
                <a:cs typeface="Arial"/>
              </a:rPr>
              <a:t> Ιδανική για αποτελεσματικό καθαρισμό σε </a:t>
            </a:r>
            <a:r>
              <a:rPr lang="el" sz="700" b="0" i="0" u="none" kern="0" baseline="0">
                <a:latin typeface="Arial"/>
                <a:ea typeface="Calibri"/>
                <a:cs typeface="Arial"/>
              </a:rPr>
              <a:t>δυσπρόσιτα σημεία</a:t>
            </a:r>
            <a:r>
              <a:rPr lang="el" sz="700" b="0" i="0" u="none" kern="0" baseline="0">
                <a:effectLst/>
                <a:latin typeface="Arial"/>
                <a:ea typeface="Calibri"/>
                <a:cs typeface="Arial"/>
              </a:rPr>
              <a:t>. Θέλετε ένα Mini; Δείτε εδώ.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6DC8D3C-D64B-8998-47CB-D77AFF59C2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l" b="1" i="0" u="none" kern="0" baseline="0">
                <a:ea typeface="+mj-lt"/>
                <a:cs typeface="+mj-lt"/>
              </a:rPr>
              <a:t>Ανάρτηση SoMe για αντιπροσώπους - #1</a:t>
            </a:r>
            <a:endParaRPr lang="el" b="0" kern="0">
              <a:solidFill>
                <a:srgbClr val="000000"/>
              </a:solidFill>
              <a:ea typeface="+mj-lt"/>
              <a:cs typeface="+mj-lt"/>
            </a:endParaRPr>
          </a:p>
          <a:p>
            <a:endParaRPr lang="el" kern="0">
              <a:ea typeface="Roboto Bold"/>
              <a:cs typeface="Roboto Bold"/>
            </a:endParaRPr>
          </a:p>
        </p:txBody>
      </p:sp>
      <p:sp>
        <p:nvSpPr>
          <p:cNvPr id="14" name="Pladsholder til tekst 3">
            <a:extLst>
              <a:ext uri="{FF2B5EF4-FFF2-40B4-BE49-F238E27FC236}">
                <a16:creationId xmlns:a16="http://schemas.microsoft.com/office/drawing/2014/main" id="{26D9FD69-0EF0-08A8-46C0-856753B2BA0E}"/>
              </a:ext>
            </a:extLst>
          </p:cNvPr>
          <p:cNvSpPr txBox="1">
            <a:spLocks/>
          </p:cNvSpPr>
          <p:nvPr/>
        </p:nvSpPr>
        <p:spPr>
          <a:xfrm>
            <a:off x="3384702" y="1680722"/>
            <a:ext cx="11245128" cy="35640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9104" indent="0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el" sz="1600" b="0" i="0" u="none" kern="0" baseline="0">
                <a:ea typeface="Roboto Light"/>
                <a:cs typeface="Roboto Light"/>
              </a:rPr>
              <a:t>Τελικό βίντεο</a:t>
            </a:r>
          </a:p>
        </p:txBody>
      </p:sp>
      <p:pic>
        <p:nvPicPr>
          <p:cNvPr id="16" name="Mini_IVS_Crowded_area_Sound">
            <a:hlinkClick r:id="" action="ppaction://media"/>
            <a:extLst>
              <a:ext uri="{FF2B5EF4-FFF2-40B4-BE49-F238E27FC236}">
                <a16:creationId xmlns:a16="http://schemas.microsoft.com/office/drawing/2014/main" id="{FCA02127-78DC-CC5A-DE80-1C853AD6BA3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388783" y="2034116"/>
            <a:ext cx="6324600" cy="3393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462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37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6214A0F-AD55-18C7-E06C-AEBE647E89A1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pPr algn="l" rtl="0"/>
            <a:r>
              <a:rPr lang="el" b="0" i="0" u="none" kern="0" baseline="0"/>
              <a:t>ΕΜΠΙΣΤΕΥΤΙΚΕΣ ΠΛΗΡΟΦΟΡΙΕΣ ΕΤΑΙΡΕΙΑΣ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949B3F9-6B74-8080-9BCF-9D10653DE37A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 kern="0"/>
              <a:pPr algn="l" rtl="0"/>
              <a:t>3</a:t>
            </a:fld>
            <a:endParaRPr lang="el" kern="0"/>
          </a:p>
        </p:txBody>
      </p:sp>
      <p:sp>
        <p:nvSpPr>
          <p:cNvPr id="6" name="Pladsholder til tekst 3">
            <a:extLst>
              <a:ext uri="{FF2B5EF4-FFF2-40B4-BE49-F238E27FC236}">
                <a16:creationId xmlns:a16="http://schemas.microsoft.com/office/drawing/2014/main" id="{D593A4AD-3174-7B04-EB03-499EAF45BD4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5521" y="873877"/>
            <a:ext cx="11235102" cy="376456"/>
          </a:xfrm>
        </p:spPr>
        <p:txBody>
          <a:bodyPr vert="horz" lIns="0" tIns="0" rIns="0" bIns="0" rtlCol="0" anchor="t">
            <a:noAutofit/>
          </a:bodyPr>
          <a:lstStyle/>
          <a:p>
            <a:pPr algn="l" rtl="0"/>
            <a:r>
              <a:rPr lang="el" b="0" i="0" u="none" kern="0" baseline="0"/>
              <a:t>Μέγεθος: 1500 x 1200 </a:t>
            </a:r>
            <a:endParaRPr lang="el" kern="0" dirty="0"/>
          </a:p>
        </p:txBody>
      </p:sp>
      <p:sp>
        <p:nvSpPr>
          <p:cNvPr id="7" name="Titel 4">
            <a:extLst>
              <a:ext uri="{FF2B5EF4-FFF2-40B4-BE49-F238E27FC236}">
                <a16:creationId xmlns:a16="http://schemas.microsoft.com/office/drawing/2014/main" id="{28622D07-D952-B59D-33C7-3C0D231FD8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94490"/>
            <a:ext cx="11233150" cy="388013"/>
          </a:xfrm>
        </p:spPr>
        <p:txBody>
          <a:bodyPr/>
          <a:lstStyle/>
          <a:p>
            <a:pPr algn="l" rtl="0"/>
            <a:r>
              <a:rPr lang="el" b="1" i="0" u="none" kern="0" baseline="0"/>
              <a:t>Ανάρτηση SoMe για αντιπροσώπους - #2</a:t>
            </a:r>
          </a:p>
        </p:txBody>
      </p:sp>
      <p:pic>
        <p:nvPicPr>
          <p:cNvPr id="8" name="Billede 7" descr="Et billede, der indeholder Mobiltelefon, Kommunikationsenhed, Transportabel kommunikationsenhed, Mobilenhed&#10;&#10;Automatisk genereret beskrivelse">
            <a:extLst>
              <a:ext uri="{FF2B5EF4-FFF2-40B4-BE49-F238E27FC236}">
                <a16:creationId xmlns:a16="http://schemas.microsoft.com/office/drawing/2014/main" id="{3846B63B-158C-2CF6-C00B-B8E40CD9A7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406" y="1362343"/>
            <a:ext cx="2639033" cy="4691615"/>
          </a:xfrm>
          <a:prstGeom prst="rect">
            <a:avLst/>
          </a:prstGeom>
        </p:spPr>
      </p:pic>
      <p:sp>
        <p:nvSpPr>
          <p:cNvPr id="11" name="Tekstfelt 10">
            <a:extLst>
              <a:ext uri="{FF2B5EF4-FFF2-40B4-BE49-F238E27FC236}">
                <a16:creationId xmlns:a16="http://schemas.microsoft.com/office/drawing/2014/main" id="{0C0C452C-AC33-4903-8953-2F6A55194ECB}"/>
              </a:ext>
            </a:extLst>
          </p:cNvPr>
          <p:cNvSpPr txBox="1"/>
          <p:nvPr/>
        </p:nvSpPr>
        <p:spPr>
          <a:xfrm>
            <a:off x="749596" y="2481108"/>
            <a:ext cx="1762919" cy="56810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 rtl="0">
              <a:lnSpc>
                <a:spcPct val="107000"/>
              </a:lnSpc>
              <a:spcAft>
                <a:spcPts val="800"/>
              </a:spcAft>
            </a:pPr>
            <a:r>
              <a:rPr lang="el" sz="700" b="0" i="0" u="none" kern="0" baseline="0">
                <a:latin typeface="Arial"/>
                <a:ea typeface="Calibri"/>
                <a:cs typeface="Arial"/>
                <a:sym typeface="Segoe UI Emoji" panose="020B0502040204020203" pitchFamily="34" charset="0"/>
              </a:rPr>
              <a:t>‍🐱‍👤🐱‍👤Χρειάζεστε</a:t>
            </a:r>
            <a:r>
              <a:rPr lang="el" sz="700" b="0" i="0" u="none" kern="0" baseline="0">
                <a:effectLst/>
                <a:latin typeface="Arial"/>
                <a:ea typeface="Calibri"/>
                <a:cs typeface="Arial"/>
              </a:rPr>
              <a:t> </a:t>
            </a:r>
            <a:r>
              <a:rPr lang="el" sz="700" b="0" i="0" u="none" kern="0" baseline="0">
                <a:latin typeface="Arial"/>
                <a:ea typeface="Calibri"/>
                <a:cs typeface="Arial"/>
              </a:rPr>
              <a:t>υπερδυνάμεις</a:t>
            </a:r>
            <a:r>
              <a:rPr lang="el" sz="700" b="0" i="0" u="none" kern="0" baseline="0">
                <a:effectLst/>
                <a:latin typeface="Arial"/>
                <a:ea typeface="Calibri"/>
                <a:cs typeface="Arial"/>
              </a:rPr>
              <a:t>, όχι</a:t>
            </a:r>
            <a:r>
              <a:rPr lang="el" sz="700" b="0" i="0" u="none" kern="0" baseline="0">
                <a:latin typeface="Arial"/>
                <a:ea typeface="Calibri"/>
                <a:cs typeface="Arial"/>
              </a:rPr>
              <a:t> απλώς μια</a:t>
            </a:r>
            <a:r>
              <a:rPr lang="el" sz="700" b="0" i="0" u="none" kern="0" baseline="0">
                <a:effectLst/>
                <a:latin typeface="Arial"/>
                <a:ea typeface="Calibri"/>
                <a:cs typeface="Arial"/>
              </a:rPr>
              <a:t> ηλεκτρική σκούπα; Τις έχουμε. Η νέα σειρά </a:t>
            </a:r>
            <a:r>
              <a:rPr lang="el" sz="700" b="0" i="0" u="none" kern="0" baseline="0">
                <a:latin typeface="Arial"/>
                <a:ea typeface="Calibri"/>
                <a:cs typeface="Arial"/>
              </a:rPr>
              <a:t>μίνι βιομηχανικών απορροφητικών σκουπών της Nilfisk παρέχει</a:t>
            </a:r>
            <a:r>
              <a:rPr lang="el" sz="700" b="0" i="0" u="none" kern="0" baseline="0">
                <a:effectLst/>
                <a:latin typeface="Arial"/>
                <a:ea typeface="Calibri"/>
                <a:cs typeface="Arial"/>
              </a:rPr>
              <a:t> ασυμβίβαστη ισχύ. Μην αφήνετε το μέγεθος να σας παραπλανήσει.</a:t>
            </a:r>
            <a:r>
              <a:rPr lang="el" sz="700" b="0" i="0" u="none" kern="0" baseline="0">
                <a:latin typeface="Arial"/>
                <a:ea typeface="Calibri"/>
                <a:cs typeface="Arial"/>
              </a:rPr>
              <a:t> Επικοινωνήστε μαζί μας.</a:t>
            </a:r>
            <a:endParaRPr lang="el" sz="700" kern="0" dirty="0">
              <a:effectLst/>
              <a:latin typeface="Arial"/>
              <a:ea typeface="Calibri"/>
              <a:cs typeface="Arial"/>
            </a:endParaRPr>
          </a:p>
        </p:txBody>
      </p:sp>
      <p:sp>
        <p:nvSpPr>
          <p:cNvPr id="14" name="Tekstfelt 13">
            <a:extLst>
              <a:ext uri="{FF2B5EF4-FFF2-40B4-BE49-F238E27FC236}">
                <a16:creationId xmlns:a16="http://schemas.microsoft.com/office/drawing/2014/main" id="{C4587C4A-4846-DAF6-8F1E-BBB50899E231}"/>
              </a:ext>
            </a:extLst>
          </p:cNvPr>
          <p:cNvSpPr txBox="1"/>
          <p:nvPr/>
        </p:nvSpPr>
        <p:spPr>
          <a:xfrm>
            <a:off x="749596" y="3089167"/>
            <a:ext cx="1837750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rtl="0"/>
            <a:r>
              <a:rPr lang="el" sz="700" b="1" i="0" u="none" kern="0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Μάθετε περισσότερα</a:t>
            </a:r>
          </a:p>
        </p:txBody>
      </p:sp>
      <p:sp>
        <p:nvSpPr>
          <p:cNvPr id="5" name="Pladsholder til tekst 3">
            <a:extLst>
              <a:ext uri="{FF2B5EF4-FFF2-40B4-BE49-F238E27FC236}">
                <a16:creationId xmlns:a16="http://schemas.microsoft.com/office/drawing/2014/main" id="{4FE9DBBE-2FED-2A70-EBFB-62D08702D639}"/>
              </a:ext>
            </a:extLst>
          </p:cNvPr>
          <p:cNvSpPr txBox="1">
            <a:spLocks/>
          </p:cNvSpPr>
          <p:nvPr/>
        </p:nvSpPr>
        <p:spPr>
          <a:xfrm>
            <a:off x="3384702" y="1680722"/>
            <a:ext cx="11245128" cy="35640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9104" indent="0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el" sz="1600" b="0" i="0" u="none" kern="0" baseline="0">
                <a:ea typeface="Roboto Light"/>
                <a:cs typeface="Roboto Light"/>
              </a:rPr>
              <a:t>Τελικό βίντεο</a:t>
            </a:r>
          </a:p>
        </p:txBody>
      </p:sp>
      <p:pic>
        <p:nvPicPr>
          <p:cNvPr id="12" name="Mini_IVS_Ninja_Sound">
            <a:hlinkClick r:id="" action="ppaction://media"/>
            <a:extLst>
              <a:ext uri="{FF2B5EF4-FFF2-40B4-BE49-F238E27FC236}">
                <a16:creationId xmlns:a16="http://schemas.microsoft.com/office/drawing/2014/main" id="{68CABD4A-CF05-6384-0050-778BB2F0B18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388783" y="2034116"/>
            <a:ext cx="6441017" cy="3445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186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3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Nilfisk Toolbox_Standard_4-3">
  <a:themeElements>
    <a:clrScheme name="Nilfisk Color-theme">
      <a:dk1>
        <a:srgbClr val="28313F"/>
      </a:dk1>
      <a:lt1>
        <a:srgbClr val="FFFFFF"/>
      </a:lt1>
      <a:dk2>
        <a:srgbClr val="8997A4"/>
      </a:dk2>
      <a:lt2>
        <a:srgbClr val="B3BBC5"/>
      </a:lt2>
      <a:accent1>
        <a:srgbClr val="6194AA"/>
      </a:accent1>
      <a:accent2>
        <a:srgbClr val="2496BE"/>
      </a:accent2>
      <a:accent3>
        <a:srgbClr val="38AFD9"/>
      </a:accent3>
      <a:accent4>
        <a:srgbClr val="38A8B4"/>
      </a:accent4>
      <a:accent5>
        <a:srgbClr val="68C18B"/>
      </a:accent5>
      <a:accent6>
        <a:srgbClr val="F47358"/>
      </a:accent6>
      <a:hlink>
        <a:srgbClr val="38AFD9"/>
      </a:hlink>
      <a:folHlink>
        <a:srgbClr val="38AFD9"/>
      </a:folHlink>
    </a:clrScheme>
    <a:fontScheme name="Nilfisk">
      <a:majorFont>
        <a:latin typeface="Roboto Bold"/>
        <a:ea typeface=""/>
        <a:cs typeface=""/>
      </a:majorFont>
      <a:minorFont>
        <a:latin typeface="Robo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accent1"/>
          </a:solidFill>
        </a:ln>
      </a:spPr>
      <a:bodyPr rtlCol="0" anchor="ctr"/>
      <a:lstStyle>
        <a:defPPr algn="ctr">
          <a:defRPr sz="200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16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Updated PowerPoint template 07-03-2022" id="{9E190E2A-A7A5-4E87-8010-778499B664C6}" vid="{A3FD54EC-67ED-411F-96C2-E7386872FA9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90E30D1931D74AA31AAF46CFE106EB" ma:contentTypeVersion="13" ma:contentTypeDescription="Create a new document." ma:contentTypeScope="" ma:versionID="a0298ebb4e0939a4649e20486b7937a4">
  <xsd:schema xmlns:xsd="http://www.w3.org/2001/XMLSchema" xmlns:xs="http://www.w3.org/2001/XMLSchema" xmlns:p="http://schemas.microsoft.com/office/2006/metadata/properties" xmlns:ns1="http://schemas.microsoft.com/sharepoint/v3" xmlns:ns2="354dde04-e399-458e-afd2-5780735c498f" xmlns:ns3="b38e86ad-ecae-4d8b-a6a2-599c57c8c9ab" targetNamespace="http://schemas.microsoft.com/office/2006/metadata/properties" ma:root="true" ma:fieldsID="0e2127371021ad6b86d02bf5378eea6c" ns1:_="" ns2:_="" ns3:_="">
    <xsd:import namespace="http://schemas.microsoft.com/sharepoint/v3"/>
    <xsd:import namespace="354dde04-e399-458e-afd2-5780735c498f"/>
    <xsd:import namespace="b38e86ad-ecae-4d8b-a6a2-599c57c8c9ab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4dde04-e399-458e-afd2-5780735c498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8e86ad-ecae-4d8b-a6a2-599c57c8c9ab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8D9CF25-2968-4E35-9D7F-AFFFC6CD9F6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035D97F-54F6-4139-90B1-4BC360E16E53}">
  <ds:schemaRefs>
    <ds:schemaRef ds:uri="354dde04-e399-458e-afd2-5780735c498f"/>
    <ds:schemaRef ds:uri="b38e86ad-ecae-4d8b-a6a2-599c57c8c9ab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2D29263-55E5-4649-90B2-43378C4F3782}">
  <ds:schemaRefs>
    <ds:schemaRef ds:uri="354dde04-e399-458e-afd2-5780735c498f"/>
    <ds:schemaRef ds:uri="b38e86ad-ecae-4d8b-a6a2-599c57c8c9ab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Nilfisk PTT template (2)</Template>
  <TotalTime>5</TotalTime>
  <Words>119</Words>
  <Application>Microsoft Office PowerPoint</Application>
  <PresentationFormat>Widescreen</PresentationFormat>
  <Paragraphs>16</Paragraphs>
  <Slides>3</Slides>
  <Notes>0</Notes>
  <HiddenSlides>0</HiddenSlides>
  <MMClips>2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Arial</vt:lpstr>
      <vt:lpstr>Calibri</vt:lpstr>
      <vt:lpstr>Courier New</vt:lpstr>
      <vt:lpstr>Roboto Black</vt:lpstr>
      <vt:lpstr>Roboto Bold</vt:lpstr>
      <vt:lpstr>Roboto Light</vt:lpstr>
      <vt:lpstr>Nilfisk Toolbox_Standard_4-3</vt:lpstr>
      <vt:lpstr>Diapositiva think-cell</vt:lpstr>
      <vt:lpstr>Πακέτο για αντιπροσώπους</vt:lpstr>
      <vt:lpstr>Ανάρτηση SoMe για αντιπροσώπους - #1 </vt:lpstr>
      <vt:lpstr>Ανάρτηση SoMe για αντιπροσώπους - #2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VP300 R Creative Presentation</dc:title>
  <dc:creator>Thomas Brender</dc:creator>
  <cp:lastModifiedBy>Anastasia Droungani</cp:lastModifiedBy>
  <cp:revision>10</cp:revision>
  <dcterms:created xsi:type="dcterms:W3CDTF">2024-02-06T13:14:33Z</dcterms:created>
  <dcterms:modified xsi:type="dcterms:W3CDTF">2024-05-23T13:22:24Z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2578482</vt:lpwstr>
  </property>
  <property fmtid="{D5CDD505-2E9C-101B-9397-08002B2CF9AE}" pid="3" name="NXPowerLiteSettings">
    <vt:lpwstr>A74006B004C800</vt:lpwstr>
  </property>
  <property fmtid="{D5CDD505-2E9C-101B-9397-08002B2CF9AE}" pid="4" name="NXPowerLiteVersion">
    <vt:lpwstr>D5.0.2</vt:lpwstr>
  </property>
  <property fmtid="{D5CDD505-2E9C-101B-9397-08002B2CF9AE}" pid="5" name="ContentTypeId">
    <vt:lpwstr>0x0101000D90E30D1931D74AA31AAF46CFE106EB</vt:lpwstr>
  </property>
  <property fmtid="{D5CDD505-2E9C-101B-9397-08002B2CF9AE}" pid="6" name="MSIP_Label_8af657d4-2045-4871-9872-e323e3545d60_Enabled">
    <vt:lpwstr>true</vt:lpwstr>
  </property>
  <property fmtid="{D5CDD505-2E9C-101B-9397-08002B2CF9AE}" pid="7" name="MSIP_Label_8af657d4-2045-4871-9872-e323e3545d60_SetDate">
    <vt:lpwstr>2022-03-07T09:52:37Z</vt:lpwstr>
  </property>
  <property fmtid="{D5CDD505-2E9C-101B-9397-08002B2CF9AE}" pid="8" name="MSIP_Label_8af657d4-2045-4871-9872-e323e3545d60_Method">
    <vt:lpwstr>Privileged</vt:lpwstr>
  </property>
  <property fmtid="{D5CDD505-2E9C-101B-9397-08002B2CF9AE}" pid="9" name="MSIP_Label_8af657d4-2045-4871-9872-e323e3545d60_Name">
    <vt:lpwstr>Open sublabel</vt:lpwstr>
  </property>
  <property fmtid="{D5CDD505-2E9C-101B-9397-08002B2CF9AE}" pid="10" name="MSIP_Label_8af657d4-2045-4871-9872-e323e3545d60_SiteId">
    <vt:lpwstr>753c5d99-05be-4237-b4c5-fdb2e6b32ab2</vt:lpwstr>
  </property>
  <property fmtid="{D5CDD505-2E9C-101B-9397-08002B2CF9AE}" pid="11" name="MSIP_Label_8af657d4-2045-4871-9872-e323e3545d60_ActionId">
    <vt:lpwstr>dc55aacb-2282-478e-992e-416176343d0e</vt:lpwstr>
  </property>
  <property fmtid="{D5CDD505-2E9C-101B-9397-08002B2CF9AE}" pid="12" name="MSIP_Label_8af657d4-2045-4871-9872-e323e3545d60_ContentBits">
    <vt:lpwstr>0</vt:lpwstr>
  </property>
</Properties>
</file>